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1"/>
  </p:notesMasterIdLst>
  <p:sldIdLst>
    <p:sldId id="256" r:id="rId5"/>
    <p:sldId id="265" r:id="rId6"/>
    <p:sldId id="263" r:id="rId7"/>
    <p:sldId id="261" r:id="rId8"/>
    <p:sldId id="266" r:id="rId9"/>
    <p:sldId id="26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69F501-228C-4195-A895-E8974603D7E7}" v="834" dt="2020-09-29T09:15:34.092"/>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089037-DC0D-4D63-86DB-697A657C0DDA}"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F9E11583-3E77-4CD3-99EE-871B4C3BBC63}">
      <dgm:prSet/>
      <dgm:spPr/>
      <dgm:t>
        <a:bodyPr/>
        <a:lstStyle/>
        <a:p>
          <a:r>
            <a:rPr lang="en-US" b="0" i="0" dirty="0"/>
            <a:t>A theoretical model providing guidelines for the adaptation of Lesson Study to the special context of vocational education and training (VET</a:t>
          </a:r>
          <a:r>
            <a:rPr lang="en-US" b="0" i="0" dirty="0">
              <a:solidFill>
                <a:srgbClr val="010000"/>
              </a:solidFill>
              <a:latin typeface="Century Gothic"/>
            </a:rPr>
            <a:t>).</a:t>
          </a:r>
          <a:endParaRPr lang="en-US" b="0" i="0" u="none" strike="noStrike" cap="none" baseline="0" noProof="0" dirty="0">
            <a:solidFill>
              <a:srgbClr val="010000"/>
            </a:solidFill>
            <a:latin typeface="Century Gothic"/>
          </a:endParaRPr>
        </a:p>
      </dgm:t>
    </dgm:pt>
    <dgm:pt modelId="{8D20824C-F7C3-4B0C-AB76-EE3E78F78BC7}" type="parTrans" cxnId="{AD4017EB-3860-4BAE-8D9E-70177814AB70}">
      <dgm:prSet/>
      <dgm:spPr/>
      <dgm:t>
        <a:bodyPr/>
        <a:lstStyle/>
        <a:p>
          <a:endParaRPr lang="en-US"/>
        </a:p>
      </dgm:t>
    </dgm:pt>
    <dgm:pt modelId="{8873E87B-FE85-4FA2-BBE3-D8E22D436F82}" type="sibTrans" cxnId="{AD4017EB-3860-4BAE-8D9E-70177814AB70}">
      <dgm:prSet/>
      <dgm:spPr/>
      <dgm:t>
        <a:bodyPr/>
        <a:lstStyle/>
        <a:p>
          <a:endParaRPr lang="en-US"/>
        </a:p>
      </dgm:t>
    </dgm:pt>
    <dgm:pt modelId="{4C066030-BFB8-4FCD-88D1-67ECA169A2BF}">
      <dgm:prSet/>
      <dgm:spPr/>
      <dgm:t>
        <a:bodyPr/>
        <a:lstStyle/>
        <a:p>
          <a:r>
            <a:rPr lang="en-US" b="0" i="0" dirty="0"/>
            <a:t>A guide to the development of the LS4VET PD </a:t>
          </a:r>
          <a:r>
            <a:rPr lang="en-US" b="0" i="0" dirty="0" err="1"/>
            <a:t>programme</a:t>
          </a:r>
          <a:r>
            <a:rPr lang="en-US" b="0" i="0" dirty="0"/>
            <a:t> in IO2;</a:t>
          </a:r>
          <a:endParaRPr lang="en-US" dirty="0"/>
        </a:p>
      </dgm:t>
    </dgm:pt>
    <dgm:pt modelId="{60691634-E59E-4831-B5B4-3B4A4E8CE933}" type="parTrans" cxnId="{8CCACFB1-6287-40D9-9889-7608DF4B568A}">
      <dgm:prSet/>
      <dgm:spPr/>
      <dgm:t>
        <a:bodyPr/>
        <a:lstStyle/>
        <a:p>
          <a:endParaRPr lang="en-US"/>
        </a:p>
      </dgm:t>
    </dgm:pt>
    <dgm:pt modelId="{5C3CFD50-10AB-4048-992A-EB69273D22CF}" type="sibTrans" cxnId="{8CCACFB1-6287-40D9-9889-7608DF4B568A}">
      <dgm:prSet/>
      <dgm:spPr/>
      <dgm:t>
        <a:bodyPr/>
        <a:lstStyle/>
        <a:p>
          <a:endParaRPr lang="en-US"/>
        </a:p>
      </dgm:t>
    </dgm:pt>
    <dgm:pt modelId="{E5044E1E-E5CF-4BAA-AB15-CD5663434477}">
      <dgm:prSet/>
      <dgm:spPr/>
      <dgm:t>
        <a:bodyPr/>
        <a:lstStyle/>
        <a:p>
          <a:r>
            <a:rPr lang="en-US" b="0" i="0" dirty="0"/>
            <a:t>A stand-alone report summarizing prior experiences and the theoretical and practical aspects to consider before applying the method of Lesson Study in VET (useful to any VET teacher/trainer, VET school manager or VET policy maker).</a:t>
          </a:r>
          <a:endParaRPr lang="en-US" dirty="0"/>
        </a:p>
      </dgm:t>
    </dgm:pt>
    <dgm:pt modelId="{B1FF6026-764C-48CA-954D-0ACEE043C090}" type="parTrans" cxnId="{88252B84-631B-4762-950C-59061E98127A}">
      <dgm:prSet/>
      <dgm:spPr/>
      <dgm:t>
        <a:bodyPr/>
        <a:lstStyle/>
        <a:p>
          <a:endParaRPr lang="en-US"/>
        </a:p>
      </dgm:t>
    </dgm:pt>
    <dgm:pt modelId="{6F7D7EA2-4D85-4D5E-9A7A-3F8F23B633AC}" type="sibTrans" cxnId="{88252B84-631B-4762-950C-59061E98127A}">
      <dgm:prSet/>
      <dgm:spPr/>
      <dgm:t>
        <a:bodyPr/>
        <a:lstStyle/>
        <a:p>
          <a:endParaRPr lang="en-US"/>
        </a:p>
      </dgm:t>
    </dgm:pt>
    <dgm:pt modelId="{56E5B7CF-367E-4FD1-9003-F565B5031DF0}" type="pres">
      <dgm:prSet presAssocID="{E4089037-DC0D-4D63-86DB-697A657C0DDA}" presName="root" presStyleCnt="0">
        <dgm:presLayoutVars>
          <dgm:dir/>
          <dgm:resizeHandles val="exact"/>
        </dgm:presLayoutVars>
      </dgm:prSet>
      <dgm:spPr/>
    </dgm:pt>
    <dgm:pt modelId="{84A934BC-9F6C-4AA7-AA0D-EA620775E52B}" type="pres">
      <dgm:prSet presAssocID="{F9E11583-3E77-4CD3-99EE-871B4C3BBC63}" presName="compNode" presStyleCnt="0"/>
      <dgm:spPr/>
    </dgm:pt>
    <dgm:pt modelId="{FD01E059-2FE1-4806-B39D-E2285B48D4BA}" type="pres">
      <dgm:prSet presAssocID="{F9E11583-3E77-4CD3-99EE-871B4C3BBC63}" presName="bgRect" presStyleLbl="bgShp" presStyleIdx="0" presStyleCnt="3"/>
      <dgm:spPr/>
    </dgm:pt>
    <dgm:pt modelId="{426497D8-622A-4D76-A6A9-3268BE3302FA}" type="pres">
      <dgm:prSet presAssocID="{F9E11583-3E77-4CD3-99EE-871B4C3BBC6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Klaslokaal"/>
        </a:ext>
      </dgm:extLst>
    </dgm:pt>
    <dgm:pt modelId="{99126F66-2F75-4F3F-AFB8-8662D947231E}" type="pres">
      <dgm:prSet presAssocID="{F9E11583-3E77-4CD3-99EE-871B4C3BBC63}" presName="spaceRect" presStyleCnt="0"/>
      <dgm:spPr/>
    </dgm:pt>
    <dgm:pt modelId="{6C47BA5C-83DE-44BC-AA49-D5C971AA7997}" type="pres">
      <dgm:prSet presAssocID="{F9E11583-3E77-4CD3-99EE-871B4C3BBC63}" presName="parTx" presStyleLbl="revTx" presStyleIdx="0" presStyleCnt="3">
        <dgm:presLayoutVars>
          <dgm:chMax val="0"/>
          <dgm:chPref val="0"/>
        </dgm:presLayoutVars>
      </dgm:prSet>
      <dgm:spPr/>
    </dgm:pt>
    <dgm:pt modelId="{4761D399-D196-4844-9C93-3EA37388D906}" type="pres">
      <dgm:prSet presAssocID="{8873E87B-FE85-4FA2-BBE3-D8E22D436F82}" presName="sibTrans" presStyleCnt="0"/>
      <dgm:spPr/>
    </dgm:pt>
    <dgm:pt modelId="{36562945-9A98-4C23-A7D4-DD3CD892E875}" type="pres">
      <dgm:prSet presAssocID="{4C066030-BFB8-4FCD-88D1-67ECA169A2BF}" presName="compNode" presStyleCnt="0"/>
      <dgm:spPr/>
    </dgm:pt>
    <dgm:pt modelId="{F266A102-3C1F-4015-8E86-37482D8D36C9}" type="pres">
      <dgm:prSet presAssocID="{4C066030-BFB8-4FCD-88D1-67ECA169A2BF}" presName="bgRect" presStyleLbl="bgShp" presStyleIdx="1" presStyleCnt="3"/>
      <dgm:spPr/>
    </dgm:pt>
    <dgm:pt modelId="{E675A46D-87AC-4828-B879-E64296F6D129}" type="pres">
      <dgm:prSet presAssocID="{4C066030-BFB8-4FCD-88D1-67ECA169A2B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ntrolelijst"/>
        </a:ext>
      </dgm:extLst>
    </dgm:pt>
    <dgm:pt modelId="{DBCEA626-6DDF-403B-A2B7-095CDC165B9C}" type="pres">
      <dgm:prSet presAssocID="{4C066030-BFB8-4FCD-88D1-67ECA169A2BF}" presName="spaceRect" presStyleCnt="0"/>
      <dgm:spPr/>
    </dgm:pt>
    <dgm:pt modelId="{32103CFC-2FA4-4FCC-9650-5B45E0A6A49E}" type="pres">
      <dgm:prSet presAssocID="{4C066030-BFB8-4FCD-88D1-67ECA169A2BF}" presName="parTx" presStyleLbl="revTx" presStyleIdx="1" presStyleCnt="3">
        <dgm:presLayoutVars>
          <dgm:chMax val="0"/>
          <dgm:chPref val="0"/>
        </dgm:presLayoutVars>
      </dgm:prSet>
      <dgm:spPr/>
    </dgm:pt>
    <dgm:pt modelId="{E0715929-45F4-4CD2-B57A-B57E8C3BBA60}" type="pres">
      <dgm:prSet presAssocID="{5C3CFD50-10AB-4048-992A-EB69273D22CF}" presName="sibTrans" presStyleCnt="0"/>
      <dgm:spPr/>
    </dgm:pt>
    <dgm:pt modelId="{76A00030-DCCB-4C55-8E60-F6910E33AEC2}" type="pres">
      <dgm:prSet presAssocID="{E5044E1E-E5CF-4BAA-AB15-CD5663434477}" presName="compNode" presStyleCnt="0"/>
      <dgm:spPr/>
    </dgm:pt>
    <dgm:pt modelId="{645F33B9-5602-4A2A-929A-5C7FF7E296FF}" type="pres">
      <dgm:prSet presAssocID="{E5044E1E-E5CF-4BAA-AB15-CD5663434477}" presName="bgRect" presStyleLbl="bgShp" presStyleIdx="2" presStyleCnt="3"/>
      <dgm:spPr/>
    </dgm:pt>
    <dgm:pt modelId="{FB856979-AC0A-42DC-99EE-C9D3455AA5A8}" type="pres">
      <dgm:prSet presAssocID="{E5044E1E-E5CF-4BAA-AB15-CD566343447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oks"/>
        </a:ext>
      </dgm:extLst>
    </dgm:pt>
    <dgm:pt modelId="{D1138874-BE60-4425-B542-576DDF1210A0}" type="pres">
      <dgm:prSet presAssocID="{E5044E1E-E5CF-4BAA-AB15-CD5663434477}" presName="spaceRect" presStyleCnt="0"/>
      <dgm:spPr/>
    </dgm:pt>
    <dgm:pt modelId="{77822A83-D976-4FFE-8524-5834443437EB}" type="pres">
      <dgm:prSet presAssocID="{E5044E1E-E5CF-4BAA-AB15-CD5663434477}" presName="parTx" presStyleLbl="revTx" presStyleIdx="2" presStyleCnt="3">
        <dgm:presLayoutVars>
          <dgm:chMax val="0"/>
          <dgm:chPref val="0"/>
        </dgm:presLayoutVars>
      </dgm:prSet>
      <dgm:spPr/>
    </dgm:pt>
  </dgm:ptLst>
  <dgm:cxnLst>
    <dgm:cxn modelId="{E54AE353-3D2D-4B9F-96A1-669C969CCCE0}" type="presOf" srcId="{E5044E1E-E5CF-4BAA-AB15-CD5663434477}" destId="{77822A83-D976-4FFE-8524-5834443437EB}" srcOrd="0" destOrd="0" presId="urn:microsoft.com/office/officeart/2018/2/layout/IconVerticalSolidList"/>
    <dgm:cxn modelId="{88252B84-631B-4762-950C-59061E98127A}" srcId="{E4089037-DC0D-4D63-86DB-697A657C0DDA}" destId="{E5044E1E-E5CF-4BAA-AB15-CD5663434477}" srcOrd="2" destOrd="0" parTransId="{B1FF6026-764C-48CA-954D-0ACEE043C090}" sibTransId="{6F7D7EA2-4D85-4D5E-9A7A-3F8F23B633AC}"/>
    <dgm:cxn modelId="{8CCACFB1-6287-40D9-9889-7608DF4B568A}" srcId="{E4089037-DC0D-4D63-86DB-697A657C0DDA}" destId="{4C066030-BFB8-4FCD-88D1-67ECA169A2BF}" srcOrd="1" destOrd="0" parTransId="{60691634-E59E-4831-B5B4-3B4A4E8CE933}" sibTransId="{5C3CFD50-10AB-4048-992A-EB69273D22CF}"/>
    <dgm:cxn modelId="{81164EBC-DCB6-4441-A868-EA8DE01582B2}" type="presOf" srcId="{E4089037-DC0D-4D63-86DB-697A657C0DDA}" destId="{56E5B7CF-367E-4FD1-9003-F565B5031DF0}" srcOrd="0" destOrd="0" presId="urn:microsoft.com/office/officeart/2018/2/layout/IconVerticalSolidList"/>
    <dgm:cxn modelId="{543FF5C2-0C3A-4A11-804C-114127F51FE5}" type="presOf" srcId="{4C066030-BFB8-4FCD-88D1-67ECA169A2BF}" destId="{32103CFC-2FA4-4FCC-9650-5B45E0A6A49E}" srcOrd="0" destOrd="0" presId="urn:microsoft.com/office/officeart/2018/2/layout/IconVerticalSolidList"/>
    <dgm:cxn modelId="{AD4017EB-3860-4BAE-8D9E-70177814AB70}" srcId="{E4089037-DC0D-4D63-86DB-697A657C0DDA}" destId="{F9E11583-3E77-4CD3-99EE-871B4C3BBC63}" srcOrd="0" destOrd="0" parTransId="{8D20824C-F7C3-4B0C-AB76-EE3E78F78BC7}" sibTransId="{8873E87B-FE85-4FA2-BBE3-D8E22D436F82}"/>
    <dgm:cxn modelId="{840CB9FC-E745-4C9A-B7F3-CBE602CE92ED}" type="presOf" srcId="{F9E11583-3E77-4CD3-99EE-871B4C3BBC63}" destId="{6C47BA5C-83DE-44BC-AA49-D5C971AA7997}" srcOrd="0" destOrd="0" presId="urn:microsoft.com/office/officeart/2018/2/layout/IconVerticalSolidList"/>
    <dgm:cxn modelId="{C2A0E811-F613-4666-8C61-063403C894BC}" type="presParOf" srcId="{56E5B7CF-367E-4FD1-9003-F565B5031DF0}" destId="{84A934BC-9F6C-4AA7-AA0D-EA620775E52B}" srcOrd="0" destOrd="0" presId="urn:microsoft.com/office/officeart/2018/2/layout/IconVerticalSolidList"/>
    <dgm:cxn modelId="{9B9BB5DB-68BC-427B-A61B-396A043A266D}" type="presParOf" srcId="{84A934BC-9F6C-4AA7-AA0D-EA620775E52B}" destId="{FD01E059-2FE1-4806-B39D-E2285B48D4BA}" srcOrd="0" destOrd="0" presId="urn:microsoft.com/office/officeart/2018/2/layout/IconVerticalSolidList"/>
    <dgm:cxn modelId="{446E51C3-5522-4D7A-A5C5-4D61B14C8FEA}" type="presParOf" srcId="{84A934BC-9F6C-4AA7-AA0D-EA620775E52B}" destId="{426497D8-622A-4D76-A6A9-3268BE3302FA}" srcOrd="1" destOrd="0" presId="urn:microsoft.com/office/officeart/2018/2/layout/IconVerticalSolidList"/>
    <dgm:cxn modelId="{160418FC-2458-46CD-B50E-FBCAAEA33877}" type="presParOf" srcId="{84A934BC-9F6C-4AA7-AA0D-EA620775E52B}" destId="{99126F66-2F75-4F3F-AFB8-8662D947231E}" srcOrd="2" destOrd="0" presId="urn:microsoft.com/office/officeart/2018/2/layout/IconVerticalSolidList"/>
    <dgm:cxn modelId="{3140C6EF-EF05-4CAE-AA08-FE92EE8B5A66}" type="presParOf" srcId="{84A934BC-9F6C-4AA7-AA0D-EA620775E52B}" destId="{6C47BA5C-83DE-44BC-AA49-D5C971AA7997}" srcOrd="3" destOrd="0" presId="urn:microsoft.com/office/officeart/2018/2/layout/IconVerticalSolidList"/>
    <dgm:cxn modelId="{69B2B896-F78B-4753-8409-1E3C4307552F}" type="presParOf" srcId="{56E5B7CF-367E-4FD1-9003-F565B5031DF0}" destId="{4761D399-D196-4844-9C93-3EA37388D906}" srcOrd="1" destOrd="0" presId="urn:microsoft.com/office/officeart/2018/2/layout/IconVerticalSolidList"/>
    <dgm:cxn modelId="{7A525E61-E3AD-46C1-8BCC-6194D0BC7EB9}" type="presParOf" srcId="{56E5B7CF-367E-4FD1-9003-F565B5031DF0}" destId="{36562945-9A98-4C23-A7D4-DD3CD892E875}" srcOrd="2" destOrd="0" presId="urn:microsoft.com/office/officeart/2018/2/layout/IconVerticalSolidList"/>
    <dgm:cxn modelId="{CDE41320-E33C-4A56-A2EE-695B3917EDDC}" type="presParOf" srcId="{36562945-9A98-4C23-A7D4-DD3CD892E875}" destId="{F266A102-3C1F-4015-8E86-37482D8D36C9}" srcOrd="0" destOrd="0" presId="urn:microsoft.com/office/officeart/2018/2/layout/IconVerticalSolidList"/>
    <dgm:cxn modelId="{ACD405F4-614A-44D0-9287-F396CA7F5ECC}" type="presParOf" srcId="{36562945-9A98-4C23-A7D4-DD3CD892E875}" destId="{E675A46D-87AC-4828-B879-E64296F6D129}" srcOrd="1" destOrd="0" presId="urn:microsoft.com/office/officeart/2018/2/layout/IconVerticalSolidList"/>
    <dgm:cxn modelId="{C81630F4-CC7E-459D-8FB6-51EC8CC8E658}" type="presParOf" srcId="{36562945-9A98-4C23-A7D4-DD3CD892E875}" destId="{DBCEA626-6DDF-403B-A2B7-095CDC165B9C}" srcOrd="2" destOrd="0" presId="urn:microsoft.com/office/officeart/2018/2/layout/IconVerticalSolidList"/>
    <dgm:cxn modelId="{FC4E580F-625A-4097-9E83-893AB266BCCC}" type="presParOf" srcId="{36562945-9A98-4C23-A7D4-DD3CD892E875}" destId="{32103CFC-2FA4-4FCC-9650-5B45E0A6A49E}" srcOrd="3" destOrd="0" presId="urn:microsoft.com/office/officeart/2018/2/layout/IconVerticalSolidList"/>
    <dgm:cxn modelId="{730C02CC-62B1-4398-AA38-5F66547BEBCF}" type="presParOf" srcId="{56E5B7CF-367E-4FD1-9003-F565B5031DF0}" destId="{E0715929-45F4-4CD2-B57A-B57E8C3BBA60}" srcOrd="3" destOrd="0" presId="urn:microsoft.com/office/officeart/2018/2/layout/IconVerticalSolidList"/>
    <dgm:cxn modelId="{6F769E46-8349-4852-A345-E4804CF4E0AF}" type="presParOf" srcId="{56E5B7CF-367E-4FD1-9003-F565B5031DF0}" destId="{76A00030-DCCB-4C55-8E60-F6910E33AEC2}" srcOrd="4" destOrd="0" presId="urn:microsoft.com/office/officeart/2018/2/layout/IconVerticalSolidList"/>
    <dgm:cxn modelId="{FF5E6552-EE05-49A9-8B09-1E33174A1E7A}" type="presParOf" srcId="{76A00030-DCCB-4C55-8E60-F6910E33AEC2}" destId="{645F33B9-5602-4A2A-929A-5C7FF7E296FF}" srcOrd="0" destOrd="0" presId="urn:microsoft.com/office/officeart/2018/2/layout/IconVerticalSolidList"/>
    <dgm:cxn modelId="{52706650-E5C5-4018-A8B9-D5C81F994F67}" type="presParOf" srcId="{76A00030-DCCB-4C55-8E60-F6910E33AEC2}" destId="{FB856979-AC0A-42DC-99EE-C9D3455AA5A8}" srcOrd="1" destOrd="0" presId="urn:microsoft.com/office/officeart/2018/2/layout/IconVerticalSolidList"/>
    <dgm:cxn modelId="{1004FE06-C922-41DD-9A44-814E4BAA4326}" type="presParOf" srcId="{76A00030-DCCB-4C55-8E60-F6910E33AEC2}" destId="{D1138874-BE60-4425-B542-576DDF1210A0}" srcOrd="2" destOrd="0" presId="urn:microsoft.com/office/officeart/2018/2/layout/IconVerticalSolidList"/>
    <dgm:cxn modelId="{E26CFD8E-B979-43B8-ABBD-B7C8D098CD92}" type="presParOf" srcId="{76A00030-DCCB-4C55-8E60-F6910E33AEC2}" destId="{77822A83-D976-4FFE-8524-5834443437E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01E059-2FE1-4806-B39D-E2285B48D4BA}">
      <dsp:nvSpPr>
        <dsp:cNvPr id="0" name=""/>
        <dsp:cNvSpPr/>
      </dsp:nvSpPr>
      <dsp:spPr>
        <a:xfrm>
          <a:off x="0" y="465"/>
          <a:ext cx="11090276" cy="109001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6497D8-622A-4D76-A6A9-3268BE3302FA}">
      <dsp:nvSpPr>
        <dsp:cNvPr id="0" name=""/>
        <dsp:cNvSpPr/>
      </dsp:nvSpPr>
      <dsp:spPr>
        <a:xfrm>
          <a:off x="329730" y="245720"/>
          <a:ext cx="599510" cy="59951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C47BA5C-83DE-44BC-AA49-D5C971AA7997}">
      <dsp:nvSpPr>
        <dsp:cNvPr id="0" name=""/>
        <dsp:cNvSpPr/>
      </dsp:nvSpPr>
      <dsp:spPr>
        <a:xfrm>
          <a:off x="1258972" y="465"/>
          <a:ext cx="9831303" cy="10900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360" tIns="115360" rIns="115360" bIns="115360" numCol="1" spcCol="1270" anchor="ctr" anchorCtr="0">
          <a:noAutofit/>
        </a:bodyPr>
        <a:lstStyle/>
        <a:p>
          <a:pPr marL="0" lvl="0" indent="0" algn="l" defTabSz="844550">
            <a:lnSpc>
              <a:spcPct val="90000"/>
            </a:lnSpc>
            <a:spcBef>
              <a:spcPct val="0"/>
            </a:spcBef>
            <a:spcAft>
              <a:spcPct val="35000"/>
            </a:spcAft>
            <a:buNone/>
          </a:pPr>
          <a:r>
            <a:rPr lang="en-US" sz="1900" b="0" i="0" kern="1200" dirty="0"/>
            <a:t>A theoretical model providing guidelines for the adaptation of Lesson Study to the special context of vocational education and training (VET</a:t>
          </a:r>
          <a:r>
            <a:rPr lang="en-US" sz="1900" b="0" i="0" kern="1200" dirty="0">
              <a:solidFill>
                <a:srgbClr val="010000"/>
              </a:solidFill>
              <a:latin typeface="Century Gothic"/>
            </a:rPr>
            <a:t>).</a:t>
          </a:r>
          <a:endParaRPr lang="en-US" sz="1900" b="0" i="0" u="none" strike="noStrike" kern="1200" cap="none" baseline="0" noProof="0" dirty="0">
            <a:solidFill>
              <a:srgbClr val="010000"/>
            </a:solidFill>
            <a:latin typeface="Century Gothic"/>
          </a:endParaRPr>
        </a:p>
      </dsp:txBody>
      <dsp:txXfrm>
        <a:off x="1258972" y="465"/>
        <a:ext cx="9831303" cy="1090019"/>
      </dsp:txXfrm>
    </dsp:sp>
    <dsp:sp modelId="{F266A102-3C1F-4015-8E86-37482D8D36C9}">
      <dsp:nvSpPr>
        <dsp:cNvPr id="0" name=""/>
        <dsp:cNvSpPr/>
      </dsp:nvSpPr>
      <dsp:spPr>
        <a:xfrm>
          <a:off x="0" y="1362990"/>
          <a:ext cx="11090276" cy="109001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75A46D-87AC-4828-B879-E64296F6D129}">
      <dsp:nvSpPr>
        <dsp:cNvPr id="0" name=""/>
        <dsp:cNvSpPr/>
      </dsp:nvSpPr>
      <dsp:spPr>
        <a:xfrm>
          <a:off x="329730" y="1608244"/>
          <a:ext cx="599510" cy="59951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2103CFC-2FA4-4FCC-9650-5B45E0A6A49E}">
      <dsp:nvSpPr>
        <dsp:cNvPr id="0" name=""/>
        <dsp:cNvSpPr/>
      </dsp:nvSpPr>
      <dsp:spPr>
        <a:xfrm>
          <a:off x="1258972" y="1362990"/>
          <a:ext cx="9831303" cy="10900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360" tIns="115360" rIns="115360" bIns="115360" numCol="1" spcCol="1270" anchor="ctr" anchorCtr="0">
          <a:noAutofit/>
        </a:bodyPr>
        <a:lstStyle/>
        <a:p>
          <a:pPr marL="0" lvl="0" indent="0" algn="l" defTabSz="844550">
            <a:lnSpc>
              <a:spcPct val="90000"/>
            </a:lnSpc>
            <a:spcBef>
              <a:spcPct val="0"/>
            </a:spcBef>
            <a:spcAft>
              <a:spcPct val="35000"/>
            </a:spcAft>
            <a:buNone/>
          </a:pPr>
          <a:r>
            <a:rPr lang="en-US" sz="1900" b="0" i="0" kern="1200" dirty="0"/>
            <a:t>A guide to the development of the LS4VET PD </a:t>
          </a:r>
          <a:r>
            <a:rPr lang="en-US" sz="1900" b="0" i="0" kern="1200" dirty="0" err="1"/>
            <a:t>programme</a:t>
          </a:r>
          <a:r>
            <a:rPr lang="en-US" sz="1900" b="0" i="0" kern="1200" dirty="0"/>
            <a:t> in IO2;</a:t>
          </a:r>
          <a:endParaRPr lang="en-US" sz="1900" kern="1200" dirty="0"/>
        </a:p>
      </dsp:txBody>
      <dsp:txXfrm>
        <a:off x="1258972" y="1362990"/>
        <a:ext cx="9831303" cy="1090019"/>
      </dsp:txXfrm>
    </dsp:sp>
    <dsp:sp modelId="{645F33B9-5602-4A2A-929A-5C7FF7E296FF}">
      <dsp:nvSpPr>
        <dsp:cNvPr id="0" name=""/>
        <dsp:cNvSpPr/>
      </dsp:nvSpPr>
      <dsp:spPr>
        <a:xfrm>
          <a:off x="0" y="2725514"/>
          <a:ext cx="11090276" cy="109001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856979-AC0A-42DC-99EE-C9D3455AA5A8}">
      <dsp:nvSpPr>
        <dsp:cNvPr id="0" name=""/>
        <dsp:cNvSpPr/>
      </dsp:nvSpPr>
      <dsp:spPr>
        <a:xfrm>
          <a:off x="329730" y="2970769"/>
          <a:ext cx="599510" cy="59951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7822A83-D976-4FFE-8524-5834443437EB}">
      <dsp:nvSpPr>
        <dsp:cNvPr id="0" name=""/>
        <dsp:cNvSpPr/>
      </dsp:nvSpPr>
      <dsp:spPr>
        <a:xfrm>
          <a:off x="1258972" y="2725514"/>
          <a:ext cx="9831303" cy="10900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360" tIns="115360" rIns="115360" bIns="115360" numCol="1" spcCol="1270" anchor="ctr" anchorCtr="0">
          <a:noAutofit/>
        </a:bodyPr>
        <a:lstStyle/>
        <a:p>
          <a:pPr marL="0" lvl="0" indent="0" algn="l" defTabSz="844550">
            <a:lnSpc>
              <a:spcPct val="90000"/>
            </a:lnSpc>
            <a:spcBef>
              <a:spcPct val="0"/>
            </a:spcBef>
            <a:spcAft>
              <a:spcPct val="35000"/>
            </a:spcAft>
            <a:buNone/>
          </a:pPr>
          <a:r>
            <a:rPr lang="en-US" sz="1900" b="0" i="0" kern="1200" dirty="0"/>
            <a:t>A stand-alone report summarizing prior experiences and the theoretical and practical aspects to consider before applying the method of Lesson Study in VET (useful to any VET teacher/trainer, VET school manager or VET policy maker).</a:t>
          </a:r>
          <a:endParaRPr lang="en-US" sz="1900" kern="1200" dirty="0"/>
        </a:p>
      </dsp:txBody>
      <dsp:txXfrm>
        <a:off x="1258972" y="2725514"/>
        <a:ext cx="9831303" cy="109001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D55D34-B1AD-4882-8155-AF60FB13E022}" type="datetimeFigureOut">
              <a:rPr lang="nl-NL"/>
              <a:t>29-9-2020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9BFE52-813E-455B-A393-538B8725497E}" type="slidenum">
              <a:rPr lang="nl-NL"/>
              <a:t>‹#›</a:t>
            </a:fld>
            <a:endParaRPr lang="nl-NL"/>
          </a:p>
        </p:txBody>
      </p:sp>
    </p:spTree>
    <p:extLst>
      <p:ext uri="{BB962C8B-B14F-4D97-AF65-F5344CB8AC3E}">
        <p14:creationId xmlns:p14="http://schemas.microsoft.com/office/powerpoint/2010/main" val="4264904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cs typeface="Calibri"/>
            </a:endParaRPr>
          </a:p>
        </p:txBody>
      </p:sp>
      <p:sp>
        <p:nvSpPr>
          <p:cNvPr id="4" name="Tijdelijke aanduiding voor dianummer 3"/>
          <p:cNvSpPr>
            <a:spLocks noGrp="1"/>
          </p:cNvSpPr>
          <p:nvPr>
            <p:ph type="sldNum" sz="quarter" idx="5"/>
          </p:nvPr>
        </p:nvSpPr>
        <p:spPr/>
        <p:txBody>
          <a:bodyPr/>
          <a:lstStyle/>
          <a:p>
            <a:fld id="{909BFE52-813E-455B-A393-538B8725497E}" type="slidenum">
              <a:rPr lang="nl-NL"/>
              <a:t>4</a:t>
            </a:fld>
            <a:endParaRPr lang="nl-NL"/>
          </a:p>
        </p:txBody>
      </p:sp>
    </p:spTree>
    <p:extLst>
      <p:ext uri="{BB962C8B-B14F-4D97-AF65-F5344CB8AC3E}">
        <p14:creationId xmlns:p14="http://schemas.microsoft.com/office/powerpoint/2010/main" val="38516835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dia">
    <p:spTree>
      <p:nvGrpSpPr>
        <p:cNvPr id="1" name=""/>
        <p:cNvGrpSpPr/>
        <p:nvPr/>
      </p:nvGrpSpPr>
      <p:grpSpPr>
        <a:xfrm>
          <a:off x="0" y="0"/>
          <a:ext cx="0" cy="0"/>
          <a:chOff x="0" y="0"/>
          <a:chExt cx="0" cy="0"/>
        </a:xfrm>
      </p:grpSpPr>
      <p:sp>
        <p:nvSpPr>
          <p:cNvPr id="90" name="Rectangle 89">
            <a:extLst>
              <a:ext uri="{FF2B5EF4-FFF2-40B4-BE49-F238E27FC236}">
                <a16:creationId xmlns:a16="http://schemas.microsoft.com/office/drawing/2014/main" id="{A157B720-52B7-804C-A0D3-E1214CD524D4}"/>
              </a:ext>
            </a:extLst>
          </p:cNvPr>
          <p:cNvSpPr/>
          <p:nvPr/>
        </p:nvSpPr>
        <p:spPr>
          <a:xfrm>
            <a:off x="0" y="0"/>
            <a:ext cx="6096000" cy="5661025"/>
          </a:xfrm>
          <a:prstGeom prst="rect">
            <a:avLst/>
          </a:prstGeom>
          <a:solidFill>
            <a:srgbClr val="ED0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 name="Title 1">
            <a:extLst>
              <a:ext uri="{FF2B5EF4-FFF2-40B4-BE49-F238E27FC236}">
                <a16:creationId xmlns:a16="http://schemas.microsoft.com/office/drawing/2014/main" id="{EC048753-774D-8743-964C-36B63EB182A5}"/>
              </a:ext>
            </a:extLst>
          </p:cNvPr>
          <p:cNvSpPr>
            <a:spLocks noGrp="1"/>
          </p:cNvSpPr>
          <p:nvPr>
            <p:ph type="ctrTitle"/>
          </p:nvPr>
        </p:nvSpPr>
        <p:spPr>
          <a:xfrm>
            <a:off x="550862" y="476250"/>
            <a:ext cx="5040311" cy="3566407"/>
          </a:xfrm>
        </p:spPr>
        <p:txBody>
          <a:bodyPr anchor="t">
            <a:normAutofit/>
          </a:bodyPr>
          <a:lstStyle>
            <a:lvl1pPr algn="l">
              <a:lnSpc>
                <a:spcPct val="100000"/>
              </a:lnSpc>
              <a:defRPr sz="5500">
                <a:solidFill>
                  <a:schemeClr val="bg1"/>
                </a:solidFill>
              </a:defRPr>
            </a:lvl1pPr>
          </a:lstStyle>
          <a:p>
            <a:r>
              <a:rPr lang="nl-NL"/>
              <a:t>Klik om stijl te bewerken</a:t>
            </a:r>
            <a:endParaRPr lang="en-US" dirty="0"/>
          </a:p>
        </p:txBody>
      </p:sp>
      <p:sp>
        <p:nvSpPr>
          <p:cNvPr id="3" name="Subtitle 2">
            <a:extLst>
              <a:ext uri="{FF2B5EF4-FFF2-40B4-BE49-F238E27FC236}">
                <a16:creationId xmlns:a16="http://schemas.microsoft.com/office/drawing/2014/main" id="{FCABE572-709C-644D-AC4C-63C4300BE961}"/>
              </a:ext>
            </a:extLst>
          </p:cNvPr>
          <p:cNvSpPr>
            <a:spLocks noGrp="1"/>
          </p:cNvSpPr>
          <p:nvPr>
            <p:ph type="subTitle" idx="1"/>
          </p:nvPr>
        </p:nvSpPr>
        <p:spPr>
          <a:xfrm>
            <a:off x="550863" y="4374076"/>
            <a:ext cx="5038381" cy="365125"/>
          </a:xfrm>
        </p:spPr>
        <p:txBody>
          <a:bodyPr>
            <a:normAutofit/>
          </a:bodyPr>
          <a:lstStyle>
            <a:lvl1pPr marL="0" indent="0" algn="l">
              <a:buNone/>
              <a:defRPr sz="2100" b="1" i="0">
                <a:solidFill>
                  <a:schemeClr val="bg1"/>
                </a:solidFill>
                <a:latin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19" name="Text Placeholder 18">
            <a:extLst>
              <a:ext uri="{FF2B5EF4-FFF2-40B4-BE49-F238E27FC236}">
                <a16:creationId xmlns:a16="http://schemas.microsoft.com/office/drawing/2014/main" id="{459EA1FD-E0A8-2242-A5C3-2C1FF8B3694F}"/>
              </a:ext>
            </a:extLst>
          </p:cNvPr>
          <p:cNvSpPr>
            <a:spLocks noGrp="1"/>
          </p:cNvSpPr>
          <p:nvPr>
            <p:ph type="body" sz="quarter" idx="13"/>
          </p:nvPr>
        </p:nvSpPr>
        <p:spPr>
          <a:xfrm>
            <a:off x="550876" y="4714321"/>
            <a:ext cx="5040299" cy="365125"/>
          </a:xfrm>
        </p:spPr>
        <p:txBody>
          <a:bodyPr>
            <a:normAutofit/>
          </a:bodyPr>
          <a:lstStyle>
            <a:lvl1pPr marL="0" indent="0">
              <a:buFontTx/>
              <a:buNone/>
              <a:defRPr lang="en-US" sz="2100" b="0" i="0" kern="1200" dirty="0">
                <a:solidFill>
                  <a:schemeClr val="bg1"/>
                </a:solidFill>
                <a:latin typeface="Arial" panose="020B0604020202020204" pitchFamily="34" charset="0"/>
                <a:ea typeface="+mn-ea"/>
                <a:cs typeface="+mn-cs"/>
              </a:defRPr>
            </a:lvl1pPr>
          </a:lstStyle>
          <a:p>
            <a:pPr lvl="0"/>
            <a:r>
              <a:rPr lang="nl-NL"/>
              <a:t>Klikken om de tekststijl van het model te bewerken</a:t>
            </a:r>
          </a:p>
        </p:txBody>
      </p:sp>
      <p:sp>
        <p:nvSpPr>
          <p:cNvPr id="21" name="Picture Placeholder 20">
            <a:extLst>
              <a:ext uri="{FF2B5EF4-FFF2-40B4-BE49-F238E27FC236}">
                <a16:creationId xmlns:a16="http://schemas.microsoft.com/office/drawing/2014/main" id="{3F5BB4F2-4F6D-2443-9267-1938424A8A98}"/>
              </a:ext>
            </a:extLst>
          </p:cNvPr>
          <p:cNvSpPr>
            <a:spLocks noGrp="1"/>
          </p:cNvSpPr>
          <p:nvPr>
            <p:ph type="pic" sz="quarter" idx="14"/>
          </p:nvPr>
        </p:nvSpPr>
        <p:spPr>
          <a:xfrm>
            <a:off x="6096000" y="0"/>
            <a:ext cx="6096000" cy="5661025"/>
          </a:xfrm>
          <a:solidFill>
            <a:schemeClr val="bg2"/>
          </a:solidFill>
        </p:spPr>
        <p:txBody>
          <a:bodyPr/>
          <a:lstStyle>
            <a:lvl1pPr marL="0" indent="0">
              <a:buNone/>
              <a:defRPr/>
            </a:lvl1pPr>
          </a:lstStyle>
          <a:p>
            <a:r>
              <a:rPr lang="nl-NL"/>
              <a:t>Klik op het pictogram als u een afbeelding wilt toevoegen</a:t>
            </a:r>
            <a:endParaRPr lang="en-US" dirty="0"/>
          </a:p>
        </p:txBody>
      </p:sp>
      <p:grpSp>
        <p:nvGrpSpPr>
          <p:cNvPr id="4" name="Group 3">
            <a:extLst>
              <a:ext uri="{FF2B5EF4-FFF2-40B4-BE49-F238E27FC236}">
                <a16:creationId xmlns:a16="http://schemas.microsoft.com/office/drawing/2014/main" id="{7C9CD55D-D706-2F41-A5BD-14240E79B9CE}"/>
              </a:ext>
            </a:extLst>
          </p:cNvPr>
          <p:cNvGrpSpPr/>
          <p:nvPr/>
        </p:nvGrpSpPr>
        <p:grpSpPr>
          <a:xfrm>
            <a:off x="550863" y="6001270"/>
            <a:ext cx="1898159" cy="463885"/>
            <a:chOff x="612356" y="5989450"/>
            <a:chExt cx="1898159" cy="463885"/>
          </a:xfrm>
        </p:grpSpPr>
        <p:sp>
          <p:nvSpPr>
            <p:cNvPr id="50" name="Shape">
              <a:extLst>
                <a:ext uri="{FF2B5EF4-FFF2-40B4-BE49-F238E27FC236}">
                  <a16:creationId xmlns:a16="http://schemas.microsoft.com/office/drawing/2014/main" id="{B7FA90FF-C68E-1E45-8E83-1534D026AC0F}"/>
                </a:ext>
              </a:extLst>
            </p:cNvPr>
            <p:cNvSpPr/>
            <p:nvPr/>
          </p:nvSpPr>
          <p:spPr>
            <a:xfrm>
              <a:off x="765063" y="5992444"/>
              <a:ext cx="76391" cy="19092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chemeClr val="accent1"/>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b="0" i="0">
                <a:latin typeface="Arial" panose="020B0604020202020204" pitchFamily="34" charset="0"/>
              </a:endParaRPr>
            </a:p>
          </p:txBody>
        </p:sp>
        <p:sp>
          <p:nvSpPr>
            <p:cNvPr id="51" name="Shape">
              <a:extLst>
                <a:ext uri="{FF2B5EF4-FFF2-40B4-BE49-F238E27FC236}">
                  <a16:creationId xmlns:a16="http://schemas.microsoft.com/office/drawing/2014/main" id="{30A6A744-722A-F445-8733-37C519CF8B65}"/>
                </a:ext>
              </a:extLst>
            </p:cNvPr>
            <p:cNvSpPr/>
            <p:nvPr/>
          </p:nvSpPr>
          <p:spPr>
            <a:xfrm>
              <a:off x="765063" y="6258933"/>
              <a:ext cx="76391" cy="19095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chemeClr val="accent1"/>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b="0" i="0">
                <a:latin typeface="Arial" panose="020B0604020202020204" pitchFamily="34" charset="0"/>
              </a:endParaRPr>
            </a:p>
          </p:txBody>
        </p:sp>
        <p:sp>
          <p:nvSpPr>
            <p:cNvPr id="52" name="Shape">
              <a:extLst>
                <a:ext uri="{FF2B5EF4-FFF2-40B4-BE49-F238E27FC236}">
                  <a16:creationId xmlns:a16="http://schemas.microsoft.com/office/drawing/2014/main" id="{6AB8E0E4-4143-B142-939F-21D1A2F68B8D}"/>
                </a:ext>
              </a:extLst>
            </p:cNvPr>
            <p:cNvSpPr/>
            <p:nvPr/>
          </p:nvSpPr>
          <p:spPr>
            <a:xfrm>
              <a:off x="612356" y="5992444"/>
              <a:ext cx="76391" cy="45827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chemeClr val="accent1"/>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b="0" i="0">
                <a:latin typeface="Arial" panose="020B0604020202020204" pitchFamily="34" charset="0"/>
              </a:endParaRPr>
            </a:p>
          </p:txBody>
        </p:sp>
        <p:sp>
          <p:nvSpPr>
            <p:cNvPr id="53" name="Shape">
              <a:extLst>
                <a:ext uri="{FF2B5EF4-FFF2-40B4-BE49-F238E27FC236}">
                  <a16:creationId xmlns:a16="http://schemas.microsoft.com/office/drawing/2014/main" id="{1FD02E03-8E28-5F4C-A93B-6BD1EA6D061B}"/>
                </a:ext>
              </a:extLst>
            </p:cNvPr>
            <p:cNvSpPr/>
            <p:nvPr/>
          </p:nvSpPr>
          <p:spPr>
            <a:xfrm>
              <a:off x="917770" y="5992444"/>
              <a:ext cx="229211" cy="343716"/>
            </a:xfrm>
            <a:custGeom>
              <a:avLst/>
              <a:gdLst/>
              <a:ahLst/>
              <a:cxnLst>
                <a:cxn ang="0">
                  <a:pos x="wd2" y="hd2"/>
                </a:cxn>
                <a:cxn ang="5400000">
                  <a:pos x="wd2" y="hd2"/>
                </a:cxn>
                <a:cxn ang="10800000">
                  <a:pos x="wd2" y="hd2"/>
                </a:cxn>
                <a:cxn ang="16200000">
                  <a:pos x="wd2" y="hd2"/>
                </a:cxn>
              </a:cxnLst>
              <a:rect l="0" t="0" r="r" b="b"/>
              <a:pathLst>
                <a:path w="21600" h="21600" extrusionOk="0">
                  <a:moveTo>
                    <a:pt x="21598" y="14399"/>
                  </a:moveTo>
                  <a:lnTo>
                    <a:pt x="21598" y="0"/>
                  </a:lnTo>
                  <a:lnTo>
                    <a:pt x="14400" y="0"/>
                  </a:lnTo>
                  <a:lnTo>
                    <a:pt x="14400" y="14399"/>
                  </a:lnTo>
                  <a:cubicBezTo>
                    <a:pt x="14400" y="15724"/>
                    <a:pt x="12783" y="16799"/>
                    <a:pt x="10801" y="16799"/>
                  </a:cubicBezTo>
                  <a:cubicBezTo>
                    <a:pt x="8807" y="16799"/>
                    <a:pt x="7202" y="15724"/>
                    <a:pt x="7202" y="14399"/>
                  </a:cubicBezTo>
                  <a:lnTo>
                    <a:pt x="7202" y="0"/>
                  </a:lnTo>
                  <a:lnTo>
                    <a:pt x="4" y="0"/>
                  </a:lnTo>
                  <a:lnTo>
                    <a:pt x="0" y="14399"/>
                  </a:lnTo>
                  <a:cubicBezTo>
                    <a:pt x="0" y="18386"/>
                    <a:pt x="4828" y="21600"/>
                    <a:pt x="10801" y="21600"/>
                  </a:cubicBezTo>
                  <a:cubicBezTo>
                    <a:pt x="16774" y="21600"/>
                    <a:pt x="21600" y="18386"/>
                    <a:pt x="21600" y="14399"/>
                  </a:cubicBezTo>
                  <a:cubicBezTo>
                    <a:pt x="21600" y="14399"/>
                    <a:pt x="21598" y="14399"/>
                    <a:pt x="21598" y="14399"/>
                  </a:cubicBezTo>
                  <a:close/>
                </a:path>
              </a:pathLst>
            </a:custGeom>
            <a:solidFill>
              <a:srgbClr val="ED0010"/>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b="0" i="0">
                <a:latin typeface="Arial" panose="020B0604020202020204" pitchFamily="34" charset="0"/>
              </a:endParaRPr>
            </a:p>
          </p:txBody>
        </p:sp>
        <p:sp>
          <p:nvSpPr>
            <p:cNvPr id="48" name="Freeform 47">
              <a:extLst>
                <a:ext uri="{FF2B5EF4-FFF2-40B4-BE49-F238E27FC236}">
                  <a16:creationId xmlns:a16="http://schemas.microsoft.com/office/drawing/2014/main" id="{D0F42141-6C0F-3C42-80F0-19E25BB873AE}"/>
                </a:ext>
              </a:extLst>
            </p:cNvPr>
            <p:cNvSpPr/>
            <p:nvPr/>
          </p:nvSpPr>
          <p:spPr>
            <a:xfrm>
              <a:off x="1299537" y="5989450"/>
              <a:ext cx="1210978" cy="195118"/>
            </a:xfrm>
            <a:custGeom>
              <a:avLst/>
              <a:gdLst>
                <a:gd name="connsiteX0" fmla="*/ 1045838 w 1210978"/>
                <a:gd name="connsiteY0" fmla="*/ 29584 h 195118"/>
                <a:gd name="connsiteX1" fmla="*/ 1030072 w 1210978"/>
                <a:gd name="connsiteY1" fmla="*/ 46431 h 195118"/>
                <a:gd name="connsiteX2" fmla="*/ 1030072 w 1210978"/>
                <a:gd name="connsiteY2" fmla="*/ 148696 h 195118"/>
                <a:gd name="connsiteX3" fmla="*/ 1045838 w 1210978"/>
                <a:gd name="connsiteY3" fmla="*/ 165281 h 195118"/>
                <a:gd name="connsiteX4" fmla="*/ 1061587 w 1210978"/>
                <a:gd name="connsiteY4" fmla="*/ 148696 h 195118"/>
                <a:gd name="connsiteX5" fmla="*/ 1061587 w 1210978"/>
                <a:gd name="connsiteY5" fmla="*/ 46431 h 195118"/>
                <a:gd name="connsiteX6" fmla="*/ 1045838 w 1210978"/>
                <a:gd name="connsiteY6" fmla="*/ 29584 h 195118"/>
                <a:gd name="connsiteX7" fmla="*/ 918583 w 1210978"/>
                <a:gd name="connsiteY7" fmla="*/ 29584 h 195118"/>
                <a:gd name="connsiteX8" fmla="*/ 902830 w 1210978"/>
                <a:gd name="connsiteY8" fmla="*/ 46431 h 195118"/>
                <a:gd name="connsiteX9" fmla="*/ 902830 w 1210978"/>
                <a:gd name="connsiteY9" fmla="*/ 148696 h 195118"/>
                <a:gd name="connsiteX10" fmla="*/ 918583 w 1210978"/>
                <a:gd name="connsiteY10" fmla="*/ 165281 h 195118"/>
                <a:gd name="connsiteX11" fmla="*/ 934332 w 1210978"/>
                <a:gd name="connsiteY11" fmla="*/ 148696 h 195118"/>
                <a:gd name="connsiteX12" fmla="*/ 934332 w 1210978"/>
                <a:gd name="connsiteY12" fmla="*/ 46431 h 195118"/>
                <a:gd name="connsiteX13" fmla="*/ 918583 w 1210978"/>
                <a:gd name="connsiteY13" fmla="*/ 29584 h 195118"/>
                <a:gd name="connsiteX14" fmla="*/ 174510 w 1210978"/>
                <a:gd name="connsiteY14" fmla="*/ 29584 h 195118"/>
                <a:gd name="connsiteX15" fmla="*/ 158757 w 1210978"/>
                <a:gd name="connsiteY15" fmla="*/ 46431 h 195118"/>
                <a:gd name="connsiteX16" fmla="*/ 158757 w 1210978"/>
                <a:gd name="connsiteY16" fmla="*/ 148696 h 195118"/>
                <a:gd name="connsiteX17" fmla="*/ 174510 w 1210978"/>
                <a:gd name="connsiteY17" fmla="*/ 165281 h 195118"/>
                <a:gd name="connsiteX18" fmla="*/ 190272 w 1210978"/>
                <a:gd name="connsiteY18" fmla="*/ 148696 h 195118"/>
                <a:gd name="connsiteX19" fmla="*/ 190272 w 1210978"/>
                <a:gd name="connsiteY19" fmla="*/ 46431 h 195118"/>
                <a:gd name="connsiteX20" fmla="*/ 174510 w 1210978"/>
                <a:gd name="connsiteY20" fmla="*/ 29584 h 195118"/>
                <a:gd name="connsiteX21" fmla="*/ 1125839 w 1210978"/>
                <a:gd name="connsiteY21" fmla="*/ 2994 h 195118"/>
                <a:gd name="connsiteX22" fmla="*/ 1157352 w 1210978"/>
                <a:gd name="connsiteY22" fmla="*/ 2994 h 195118"/>
                <a:gd name="connsiteX23" fmla="*/ 1157352 w 1210978"/>
                <a:gd name="connsiteY23" fmla="*/ 164396 h 195118"/>
                <a:gd name="connsiteX24" fmla="*/ 1210978 w 1210978"/>
                <a:gd name="connsiteY24" fmla="*/ 164396 h 195118"/>
                <a:gd name="connsiteX25" fmla="*/ 1210978 w 1210978"/>
                <a:gd name="connsiteY25" fmla="*/ 193688 h 195118"/>
                <a:gd name="connsiteX26" fmla="*/ 1125839 w 1210978"/>
                <a:gd name="connsiteY26" fmla="*/ 193688 h 195118"/>
                <a:gd name="connsiteX27" fmla="*/ 744072 w 1210978"/>
                <a:gd name="connsiteY27" fmla="*/ 2994 h 195118"/>
                <a:gd name="connsiteX28" fmla="*/ 775587 w 1210978"/>
                <a:gd name="connsiteY28" fmla="*/ 2994 h 195118"/>
                <a:gd name="connsiteX29" fmla="*/ 775587 w 1210978"/>
                <a:gd name="connsiteY29" fmla="*/ 82026 h 195118"/>
                <a:gd name="connsiteX30" fmla="*/ 807101 w 1210978"/>
                <a:gd name="connsiteY30" fmla="*/ 82026 h 195118"/>
                <a:gd name="connsiteX31" fmla="*/ 807101 w 1210978"/>
                <a:gd name="connsiteY31" fmla="*/ 2994 h 195118"/>
                <a:gd name="connsiteX32" fmla="*/ 838603 w 1210978"/>
                <a:gd name="connsiteY32" fmla="*/ 2994 h 195118"/>
                <a:gd name="connsiteX33" fmla="*/ 838603 w 1210978"/>
                <a:gd name="connsiteY33" fmla="*/ 193688 h 195118"/>
                <a:gd name="connsiteX34" fmla="*/ 807101 w 1210978"/>
                <a:gd name="connsiteY34" fmla="*/ 193688 h 195118"/>
                <a:gd name="connsiteX35" fmla="*/ 807101 w 1210978"/>
                <a:gd name="connsiteY35" fmla="*/ 111328 h 195118"/>
                <a:gd name="connsiteX36" fmla="*/ 775587 w 1210978"/>
                <a:gd name="connsiteY36" fmla="*/ 111328 h 195118"/>
                <a:gd name="connsiteX37" fmla="*/ 775587 w 1210978"/>
                <a:gd name="connsiteY37" fmla="*/ 193688 h 195118"/>
                <a:gd name="connsiteX38" fmla="*/ 744072 w 1210978"/>
                <a:gd name="connsiteY38" fmla="*/ 193688 h 195118"/>
                <a:gd name="connsiteX39" fmla="*/ 381767 w 1210978"/>
                <a:gd name="connsiteY39" fmla="*/ 2994 h 195118"/>
                <a:gd name="connsiteX40" fmla="*/ 466881 w 1210978"/>
                <a:gd name="connsiteY40" fmla="*/ 2994 h 195118"/>
                <a:gd name="connsiteX41" fmla="*/ 466881 w 1210978"/>
                <a:gd name="connsiteY41" fmla="*/ 32287 h 195118"/>
                <a:gd name="connsiteX42" fmla="*/ 413255 w 1210978"/>
                <a:gd name="connsiteY42" fmla="*/ 32287 h 195118"/>
                <a:gd name="connsiteX43" fmla="*/ 413255 w 1210978"/>
                <a:gd name="connsiteY43" fmla="*/ 82026 h 195118"/>
                <a:gd name="connsiteX44" fmla="*/ 458602 w 1210978"/>
                <a:gd name="connsiteY44" fmla="*/ 82026 h 195118"/>
                <a:gd name="connsiteX45" fmla="*/ 458602 w 1210978"/>
                <a:gd name="connsiteY45" fmla="*/ 111328 h 195118"/>
                <a:gd name="connsiteX46" fmla="*/ 413255 w 1210978"/>
                <a:gd name="connsiteY46" fmla="*/ 111328 h 195118"/>
                <a:gd name="connsiteX47" fmla="*/ 413255 w 1210978"/>
                <a:gd name="connsiteY47" fmla="*/ 164396 h 195118"/>
                <a:gd name="connsiteX48" fmla="*/ 466881 w 1210978"/>
                <a:gd name="connsiteY48" fmla="*/ 164396 h 195118"/>
                <a:gd name="connsiteX49" fmla="*/ 466881 w 1210978"/>
                <a:gd name="connsiteY49" fmla="*/ 193688 h 195118"/>
                <a:gd name="connsiteX50" fmla="*/ 381767 w 1210978"/>
                <a:gd name="connsiteY50" fmla="*/ 193688 h 195118"/>
                <a:gd name="connsiteX51" fmla="*/ 0 w 1210978"/>
                <a:gd name="connsiteY51" fmla="*/ 2994 h 195118"/>
                <a:gd name="connsiteX52" fmla="*/ 31515 w 1210978"/>
                <a:gd name="connsiteY52" fmla="*/ 2994 h 195118"/>
                <a:gd name="connsiteX53" fmla="*/ 31515 w 1210978"/>
                <a:gd name="connsiteY53" fmla="*/ 82026 h 195118"/>
                <a:gd name="connsiteX54" fmla="*/ 63030 w 1210978"/>
                <a:gd name="connsiteY54" fmla="*/ 82026 h 195118"/>
                <a:gd name="connsiteX55" fmla="*/ 63030 w 1210978"/>
                <a:gd name="connsiteY55" fmla="*/ 2994 h 195118"/>
                <a:gd name="connsiteX56" fmla="*/ 94519 w 1210978"/>
                <a:gd name="connsiteY56" fmla="*/ 2994 h 195118"/>
                <a:gd name="connsiteX57" fmla="*/ 94519 w 1210978"/>
                <a:gd name="connsiteY57" fmla="*/ 193688 h 195118"/>
                <a:gd name="connsiteX58" fmla="*/ 63030 w 1210978"/>
                <a:gd name="connsiteY58" fmla="*/ 193688 h 195118"/>
                <a:gd name="connsiteX59" fmla="*/ 63030 w 1210978"/>
                <a:gd name="connsiteY59" fmla="*/ 111328 h 195118"/>
                <a:gd name="connsiteX60" fmla="*/ 31515 w 1210978"/>
                <a:gd name="connsiteY60" fmla="*/ 111328 h 195118"/>
                <a:gd name="connsiteX61" fmla="*/ 31515 w 1210978"/>
                <a:gd name="connsiteY61" fmla="*/ 193688 h 195118"/>
                <a:gd name="connsiteX62" fmla="*/ 0 w 1210978"/>
                <a:gd name="connsiteY62" fmla="*/ 193688 h 195118"/>
                <a:gd name="connsiteX63" fmla="*/ 1045838 w 1210978"/>
                <a:gd name="connsiteY63" fmla="*/ 0 h 195118"/>
                <a:gd name="connsiteX64" fmla="*/ 1093102 w 1210978"/>
                <a:gd name="connsiteY64" fmla="*/ 46431 h 195118"/>
                <a:gd name="connsiteX65" fmla="*/ 1093102 w 1210978"/>
                <a:gd name="connsiteY65" fmla="*/ 147585 h 195118"/>
                <a:gd name="connsiteX66" fmla="*/ 1045838 w 1210978"/>
                <a:gd name="connsiteY66" fmla="*/ 195118 h 195118"/>
                <a:gd name="connsiteX67" fmla="*/ 998583 w 1210978"/>
                <a:gd name="connsiteY67" fmla="*/ 148696 h 195118"/>
                <a:gd name="connsiteX68" fmla="*/ 998583 w 1210978"/>
                <a:gd name="connsiteY68" fmla="*/ 47533 h 195118"/>
                <a:gd name="connsiteX69" fmla="*/ 1045838 w 1210978"/>
                <a:gd name="connsiteY69" fmla="*/ 0 h 195118"/>
                <a:gd name="connsiteX70" fmla="*/ 918583 w 1210978"/>
                <a:gd name="connsiteY70" fmla="*/ 0 h 195118"/>
                <a:gd name="connsiteX71" fmla="*/ 965847 w 1210978"/>
                <a:gd name="connsiteY71" fmla="*/ 46431 h 195118"/>
                <a:gd name="connsiteX72" fmla="*/ 965847 w 1210978"/>
                <a:gd name="connsiteY72" fmla="*/ 147585 h 195118"/>
                <a:gd name="connsiteX73" fmla="*/ 918583 w 1210978"/>
                <a:gd name="connsiteY73" fmla="*/ 195118 h 195118"/>
                <a:gd name="connsiteX74" fmla="*/ 871328 w 1210978"/>
                <a:gd name="connsiteY74" fmla="*/ 148696 h 195118"/>
                <a:gd name="connsiteX75" fmla="*/ 871328 w 1210978"/>
                <a:gd name="connsiteY75" fmla="*/ 47533 h 195118"/>
                <a:gd name="connsiteX76" fmla="*/ 918583 w 1210978"/>
                <a:gd name="connsiteY76" fmla="*/ 0 h 195118"/>
                <a:gd name="connsiteX77" fmla="*/ 664081 w 1210978"/>
                <a:gd name="connsiteY77" fmla="*/ 0 h 195118"/>
                <a:gd name="connsiteX78" fmla="*/ 711347 w 1210978"/>
                <a:gd name="connsiteY78" fmla="*/ 46431 h 195118"/>
                <a:gd name="connsiteX79" fmla="*/ 711347 w 1210978"/>
                <a:gd name="connsiteY79" fmla="*/ 67442 h 195118"/>
                <a:gd name="connsiteX80" fmla="*/ 679832 w 1210978"/>
                <a:gd name="connsiteY80" fmla="*/ 67442 h 195118"/>
                <a:gd name="connsiteX81" fmla="*/ 679832 w 1210978"/>
                <a:gd name="connsiteY81" fmla="*/ 46431 h 195118"/>
                <a:gd name="connsiteX82" fmla="*/ 664081 w 1210978"/>
                <a:gd name="connsiteY82" fmla="*/ 29584 h 195118"/>
                <a:gd name="connsiteX83" fmla="*/ 648318 w 1210978"/>
                <a:gd name="connsiteY83" fmla="*/ 46431 h 195118"/>
                <a:gd name="connsiteX84" fmla="*/ 648318 w 1210978"/>
                <a:gd name="connsiteY84" fmla="*/ 148696 h 195118"/>
                <a:gd name="connsiteX85" fmla="*/ 664081 w 1210978"/>
                <a:gd name="connsiteY85" fmla="*/ 165281 h 195118"/>
                <a:gd name="connsiteX86" fmla="*/ 679832 w 1210978"/>
                <a:gd name="connsiteY86" fmla="*/ 148696 h 195118"/>
                <a:gd name="connsiteX87" fmla="*/ 679832 w 1210978"/>
                <a:gd name="connsiteY87" fmla="*/ 125481 h 195118"/>
                <a:gd name="connsiteX88" fmla="*/ 711347 w 1210978"/>
                <a:gd name="connsiteY88" fmla="*/ 125481 h 195118"/>
                <a:gd name="connsiteX89" fmla="*/ 711347 w 1210978"/>
                <a:gd name="connsiteY89" fmla="*/ 147585 h 195118"/>
                <a:gd name="connsiteX90" fmla="*/ 664081 w 1210978"/>
                <a:gd name="connsiteY90" fmla="*/ 195118 h 195118"/>
                <a:gd name="connsiteX91" fmla="*/ 616816 w 1210978"/>
                <a:gd name="connsiteY91" fmla="*/ 148696 h 195118"/>
                <a:gd name="connsiteX92" fmla="*/ 616816 w 1210978"/>
                <a:gd name="connsiteY92" fmla="*/ 47533 h 195118"/>
                <a:gd name="connsiteX93" fmla="*/ 664081 w 1210978"/>
                <a:gd name="connsiteY93" fmla="*/ 0 h 195118"/>
                <a:gd name="connsiteX94" fmla="*/ 540074 w 1210978"/>
                <a:gd name="connsiteY94" fmla="*/ 0 h 195118"/>
                <a:gd name="connsiteX95" fmla="*/ 587629 w 1210978"/>
                <a:gd name="connsiteY95" fmla="*/ 45320 h 195118"/>
                <a:gd name="connsiteX96" fmla="*/ 587629 w 1210978"/>
                <a:gd name="connsiteY96" fmla="*/ 58039 h 195118"/>
                <a:gd name="connsiteX97" fmla="*/ 555836 w 1210978"/>
                <a:gd name="connsiteY97" fmla="*/ 58039 h 195118"/>
                <a:gd name="connsiteX98" fmla="*/ 555836 w 1210978"/>
                <a:gd name="connsiteY98" fmla="*/ 45320 h 195118"/>
                <a:gd name="connsiteX99" fmla="*/ 540074 w 1210978"/>
                <a:gd name="connsiteY99" fmla="*/ 29584 h 195118"/>
                <a:gd name="connsiteX100" fmla="*/ 524056 w 1210978"/>
                <a:gd name="connsiteY100" fmla="*/ 45320 h 195118"/>
                <a:gd name="connsiteX101" fmla="*/ 524056 w 1210978"/>
                <a:gd name="connsiteY101" fmla="*/ 51679 h 195118"/>
                <a:gd name="connsiteX102" fmla="*/ 532890 w 1210978"/>
                <a:gd name="connsiteY102" fmla="*/ 69656 h 195118"/>
                <a:gd name="connsiteX103" fmla="*/ 570489 w 1210978"/>
                <a:gd name="connsiteY103" fmla="*/ 101154 h 195118"/>
                <a:gd name="connsiteX104" fmla="*/ 587629 w 1210978"/>
                <a:gd name="connsiteY104" fmla="*/ 135987 h 195118"/>
                <a:gd name="connsiteX105" fmla="*/ 587629 w 1210978"/>
                <a:gd name="connsiteY105" fmla="*/ 150901 h 195118"/>
                <a:gd name="connsiteX106" fmla="*/ 540074 w 1210978"/>
                <a:gd name="connsiteY106" fmla="*/ 195118 h 195118"/>
                <a:gd name="connsiteX107" fmla="*/ 492554 w 1210978"/>
                <a:gd name="connsiteY107" fmla="*/ 151452 h 195118"/>
                <a:gd name="connsiteX108" fmla="*/ 492554 w 1210978"/>
                <a:gd name="connsiteY108" fmla="*/ 138182 h 195118"/>
                <a:gd name="connsiteX109" fmla="*/ 524056 w 1210978"/>
                <a:gd name="connsiteY109" fmla="*/ 138182 h 195118"/>
                <a:gd name="connsiteX110" fmla="*/ 524056 w 1210978"/>
                <a:gd name="connsiteY110" fmla="*/ 148696 h 195118"/>
                <a:gd name="connsiteX111" fmla="*/ 540074 w 1210978"/>
                <a:gd name="connsiteY111" fmla="*/ 165281 h 195118"/>
                <a:gd name="connsiteX112" fmla="*/ 555836 w 1210978"/>
                <a:gd name="connsiteY112" fmla="*/ 148696 h 195118"/>
                <a:gd name="connsiteX113" fmla="*/ 555836 w 1210978"/>
                <a:gd name="connsiteY113" fmla="*/ 142066 h 195118"/>
                <a:gd name="connsiteX114" fmla="*/ 546166 w 1210978"/>
                <a:gd name="connsiteY114" fmla="*/ 121055 h 195118"/>
                <a:gd name="connsiteX115" fmla="*/ 508571 w 1210978"/>
                <a:gd name="connsiteY115" fmla="*/ 89547 h 195118"/>
                <a:gd name="connsiteX116" fmla="*/ 492554 w 1210978"/>
                <a:gd name="connsiteY116" fmla="*/ 54724 h 195118"/>
                <a:gd name="connsiteX117" fmla="*/ 492554 w 1210978"/>
                <a:gd name="connsiteY117" fmla="*/ 45320 h 195118"/>
                <a:gd name="connsiteX118" fmla="*/ 540074 w 1210978"/>
                <a:gd name="connsiteY118" fmla="*/ 0 h 195118"/>
                <a:gd name="connsiteX119" fmla="*/ 301766 w 1210978"/>
                <a:gd name="connsiteY119" fmla="*/ 0 h 195118"/>
                <a:gd name="connsiteX120" fmla="*/ 349030 w 1210978"/>
                <a:gd name="connsiteY120" fmla="*/ 46431 h 195118"/>
                <a:gd name="connsiteX121" fmla="*/ 349030 w 1210978"/>
                <a:gd name="connsiteY121" fmla="*/ 60252 h 195118"/>
                <a:gd name="connsiteX122" fmla="*/ 317528 w 1210978"/>
                <a:gd name="connsiteY122" fmla="*/ 60252 h 195118"/>
                <a:gd name="connsiteX123" fmla="*/ 317528 w 1210978"/>
                <a:gd name="connsiteY123" fmla="*/ 46431 h 195118"/>
                <a:gd name="connsiteX124" fmla="*/ 301766 w 1210978"/>
                <a:gd name="connsiteY124" fmla="*/ 29584 h 195118"/>
                <a:gd name="connsiteX125" fmla="*/ 286013 w 1210978"/>
                <a:gd name="connsiteY125" fmla="*/ 46431 h 195118"/>
                <a:gd name="connsiteX126" fmla="*/ 286013 w 1210978"/>
                <a:gd name="connsiteY126" fmla="*/ 148696 h 195118"/>
                <a:gd name="connsiteX127" fmla="*/ 301766 w 1210978"/>
                <a:gd name="connsiteY127" fmla="*/ 165281 h 195118"/>
                <a:gd name="connsiteX128" fmla="*/ 317528 w 1210978"/>
                <a:gd name="connsiteY128" fmla="*/ 148696 h 195118"/>
                <a:gd name="connsiteX129" fmla="*/ 317528 w 1210978"/>
                <a:gd name="connsiteY129" fmla="*/ 113873 h 195118"/>
                <a:gd name="connsiteX130" fmla="*/ 299841 w 1210978"/>
                <a:gd name="connsiteY130" fmla="*/ 113873 h 195118"/>
                <a:gd name="connsiteX131" fmla="*/ 299841 w 1210978"/>
                <a:gd name="connsiteY131" fmla="*/ 85401 h 195118"/>
                <a:gd name="connsiteX132" fmla="*/ 349030 w 1210978"/>
                <a:gd name="connsiteY132" fmla="*/ 85401 h 195118"/>
                <a:gd name="connsiteX133" fmla="*/ 349030 w 1210978"/>
                <a:gd name="connsiteY133" fmla="*/ 147585 h 195118"/>
                <a:gd name="connsiteX134" fmla="*/ 301766 w 1210978"/>
                <a:gd name="connsiteY134" fmla="*/ 195118 h 195118"/>
                <a:gd name="connsiteX135" fmla="*/ 254511 w 1210978"/>
                <a:gd name="connsiteY135" fmla="*/ 148696 h 195118"/>
                <a:gd name="connsiteX136" fmla="*/ 254511 w 1210978"/>
                <a:gd name="connsiteY136" fmla="*/ 47533 h 195118"/>
                <a:gd name="connsiteX137" fmla="*/ 301766 w 1210978"/>
                <a:gd name="connsiteY137" fmla="*/ 0 h 195118"/>
                <a:gd name="connsiteX138" fmla="*/ 174510 w 1210978"/>
                <a:gd name="connsiteY138" fmla="*/ 0 h 195118"/>
                <a:gd name="connsiteX139" fmla="*/ 221774 w 1210978"/>
                <a:gd name="connsiteY139" fmla="*/ 46431 h 195118"/>
                <a:gd name="connsiteX140" fmla="*/ 221774 w 1210978"/>
                <a:gd name="connsiteY140" fmla="*/ 147585 h 195118"/>
                <a:gd name="connsiteX141" fmla="*/ 174510 w 1210978"/>
                <a:gd name="connsiteY141" fmla="*/ 195118 h 195118"/>
                <a:gd name="connsiteX142" fmla="*/ 127255 w 1210978"/>
                <a:gd name="connsiteY142" fmla="*/ 148696 h 195118"/>
                <a:gd name="connsiteX143" fmla="*/ 127255 w 1210978"/>
                <a:gd name="connsiteY143" fmla="*/ 47533 h 195118"/>
                <a:gd name="connsiteX144" fmla="*/ 174510 w 1210978"/>
                <a:gd name="connsiteY144" fmla="*/ 0 h 195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210978" h="195118">
                  <a:moveTo>
                    <a:pt x="1045838" y="29584"/>
                  </a:moveTo>
                  <a:cubicBezTo>
                    <a:pt x="1036167" y="29584"/>
                    <a:pt x="1030072" y="35925"/>
                    <a:pt x="1030072" y="46431"/>
                  </a:cubicBezTo>
                  <a:lnTo>
                    <a:pt x="1030072" y="148696"/>
                  </a:lnTo>
                  <a:cubicBezTo>
                    <a:pt x="1030072" y="159193"/>
                    <a:pt x="1036167" y="165281"/>
                    <a:pt x="1045838" y="165281"/>
                  </a:cubicBezTo>
                  <a:cubicBezTo>
                    <a:pt x="1055509" y="165281"/>
                    <a:pt x="1061587" y="159193"/>
                    <a:pt x="1061587" y="148696"/>
                  </a:cubicBezTo>
                  <a:cubicBezTo>
                    <a:pt x="1061587" y="148696"/>
                    <a:pt x="1061587" y="46431"/>
                    <a:pt x="1061587" y="46431"/>
                  </a:cubicBezTo>
                  <a:cubicBezTo>
                    <a:pt x="1061587" y="35925"/>
                    <a:pt x="1055509" y="29584"/>
                    <a:pt x="1045838" y="29584"/>
                  </a:cubicBezTo>
                  <a:close/>
                  <a:moveTo>
                    <a:pt x="918583" y="29584"/>
                  </a:moveTo>
                  <a:cubicBezTo>
                    <a:pt x="908912" y="29584"/>
                    <a:pt x="902830" y="35925"/>
                    <a:pt x="902830" y="46431"/>
                  </a:cubicBezTo>
                  <a:lnTo>
                    <a:pt x="902830" y="148696"/>
                  </a:lnTo>
                  <a:cubicBezTo>
                    <a:pt x="902830" y="159193"/>
                    <a:pt x="908912" y="165281"/>
                    <a:pt x="918583" y="165281"/>
                  </a:cubicBezTo>
                  <a:cubicBezTo>
                    <a:pt x="928254" y="165281"/>
                    <a:pt x="934332" y="159193"/>
                    <a:pt x="934332" y="148696"/>
                  </a:cubicBezTo>
                  <a:cubicBezTo>
                    <a:pt x="934332" y="148696"/>
                    <a:pt x="934332" y="46431"/>
                    <a:pt x="934332" y="46431"/>
                  </a:cubicBezTo>
                  <a:cubicBezTo>
                    <a:pt x="934332" y="35925"/>
                    <a:pt x="928254" y="29584"/>
                    <a:pt x="918583" y="29584"/>
                  </a:cubicBezTo>
                  <a:close/>
                  <a:moveTo>
                    <a:pt x="174510" y="29584"/>
                  </a:moveTo>
                  <a:cubicBezTo>
                    <a:pt x="164839" y="29584"/>
                    <a:pt x="158757" y="35925"/>
                    <a:pt x="158757" y="46431"/>
                  </a:cubicBezTo>
                  <a:lnTo>
                    <a:pt x="158757" y="148696"/>
                  </a:lnTo>
                  <a:cubicBezTo>
                    <a:pt x="158757" y="159193"/>
                    <a:pt x="164839" y="165281"/>
                    <a:pt x="174510" y="165281"/>
                  </a:cubicBezTo>
                  <a:cubicBezTo>
                    <a:pt x="184181" y="165281"/>
                    <a:pt x="190272" y="159193"/>
                    <a:pt x="190272" y="148696"/>
                  </a:cubicBezTo>
                  <a:cubicBezTo>
                    <a:pt x="190272" y="148696"/>
                    <a:pt x="190272" y="46431"/>
                    <a:pt x="190272" y="46431"/>
                  </a:cubicBezTo>
                  <a:cubicBezTo>
                    <a:pt x="190272" y="35925"/>
                    <a:pt x="184181" y="29584"/>
                    <a:pt x="174510" y="29584"/>
                  </a:cubicBezTo>
                  <a:close/>
                  <a:moveTo>
                    <a:pt x="1125839" y="2994"/>
                  </a:moveTo>
                  <a:cubicBezTo>
                    <a:pt x="1125839" y="2994"/>
                    <a:pt x="1157352" y="2994"/>
                    <a:pt x="1157352" y="2994"/>
                  </a:cubicBezTo>
                  <a:lnTo>
                    <a:pt x="1157352" y="164396"/>
                  </a:lnTo>
                  <a:lnTo>
                    <a:pt x="1210978" y="164396"/>
                  </a:lnTo>
                  <a:lnTo>
                    <a:pt x="1210978" y="193688"/>
                  </a:lnTo>
                  <a:lnTo>
                    <a:pt x="1125839" y="193688"/>
                  </a:lnTo>
                  <a:close/>
                  <a:moveTo>
                    <a:pt x="744072" y="2994"/>
                  </a:moveTo>
                  <a:lnTo>
                    <a:pt x="775587" y="2994"/>
                  </a:lnTo>
                  <a:lnTo>
                    <a:pt x="775587" y="82026"/>
                  </a:lnTo>
                  <a:lnTo>
                    <a:pt x="807101" y="82026"/>
                  </a:lnTo>
                  <a:lnTo>
                    <a:pt x="807101" y="2994"/>
                  </a:lnTo>
                  <a:cubicBezTo>
                    <a:pt x="807101" y="2994"/>
                    <a:pt x="838603" y="2994"/>
                    <a:pt x="838603" y="2994"/>
                  </a:cubicBezTo>
                  <a:lnTo>
                    <a:pt x="838603" y="193688"/>
                  </a:lnTo>
                  <a:lnTo>
                    <a:pt x="807101" y="193688"/>
                  </a:lnTo>
                  <a:lnTo>
                    <a:pt x="807101" y="111328"/>
                  </a:lnTo>
                  <a:lnTo>
                    <a:pt x="775587" y="111328"/>
                  </a:lnTo>
                  <a:lnTo>
                    <a:pt x="775587" y="193688"/>
                  </a:lnTo>
                  <a:lnTo>
                    <a:pt x="744072" y="193688"/>
                  </a:lnTo>
                  <a:close/>
                  <a:moveTo>
                    <a:pt x="381767" y="2994"/>
                  </a:moveTo>
                  <a:cubicBezTo>
                    <a:pt x="381767" y="2994"/>
                    <a:pt x="466881" y="2994"/>
                    <a:pt x="466881" y="2994"/>
                  </a:cubicBezTo>
                  <a:lnTo>
                    <a:pt x="466881" y="32287"/>
                  </a:lnTo>
                  <a:lnTo>
                    <a:pt x="413255" y="32287"/>
                  </a:lnTo>
                  <a:lnTo>
                    <a:pt x="413255" y="82026"/>
                  </a:lnTo>
                  <a:lnTo>
                    <a:pt x="458602" y="82026"/>
                  </a:lnTo>
                  <a:lnTo>
                    <a:pt x="458602" y="111328"/>
                  </a:lnTo>
                  <a:lnTo>
                    <a:pt x="413255" y="111328"/>
                  </a:lnTo>
                  <a:lnTo>
                    <a:pt x="413255" y="164396"/>
                  </a:lnTo>
                  <a:lnTo>
                    <a:pt x="466881" y="164396"/>
                  </a:lnTo>
                  <a:lnTo>
                    <a:pt x="466881" y="193688"/>
                  </a:lnTo>
                  <a:lnTo>
                    <a:pt x="381767" y="193688"/>
                  </a:lnTo>
                  <a:close/>
                  <a:moveTo>
                    <a:pt x="0" y="2994"/>
                  </a:moveTo>
                  <a:lnTo>
                    <a:pt x="31515" y="2994"/>
                  </a:lnTo>
                  <a:lnTo>
                    <a:pt x="31515" y="82026"/>
                  </a:lnTo>
                  <a:lnTo>
                    <a:pt x="63030" y="82026"/>
                  </a:lnTo>
                  <a:lnTo>
                    <a:pt x="63030" y="2994"/>
                  </a:lnTo>
                  <a:cubicBezTo>
                    <a:pt x="63030" y="2994"/>
                    <a:pt x="94519" y="2994"/>
                    <a:pt x="94519" y="2994"/>
                  </a:cubicBezTo>
                  <a:lnTo>
                    <a:pt x="94519" y="193688"/>
                  </a:lnTo>
                  <a:lnTo>
                    <a:pt x="63030" y="193688"/>
                  </a:lnTo>
                  <a:lnTo>
                    <a:pt x="63030" y="111328"/>
                  </a:lnTo>
                  <a:lnTo>
                    <a:pt x="31515" y="111328"/>
                  </a:lnTo>
                  <a:lnTo>
                    <a:pt x="31515" y="193688"/>
                  </a:lnTo>
                  <a:lnTo>
                    <a:pt x="0" y="193688"/>
                  </a:lnTo>
                  <a:close/>
                  <a:moveTo>
                    <a:pt x="1045838" y="0"/>
                  </a:moveTo>
                  <a:cubicBezTo>
                    <a:pt x="1072093" y="0"/>
                    <a:pt x="1093102" y="15754"/>
                    <a:pt x="1093102" y="46431"/>
                  </a:cubicBezTo>
                  <a:lnTo>
                    <a:pt x="1093102" y="147585"/>
                  </a:lnTo>
                  <a:cubicBezTo>
                    <a:pt x="1093102" y="179093"/>
                    <a:pt x="1072093" y="195118"/>
                    <a:pt x="1045838" y="195118"/>
                  </a:cubicBezTo>
                  <a:cubicBezTo>
                    <a:pt x="1019578" y="195118"/>
                    <a:pt x="998583" y="179093"/>
                    <a:pt x="998583" y="148696"/>
                  </a:cubicBezTo>
                  <a:lnTo>
                    <a:pt x="998583" y="47533"/>
                  </a:lnTo>
                  <a:cubicBezTo>
                    <a:pt x="998583" y="15754"/>
                    <a:pt x="1019578" y="0"/>
                    <a:pt x="1045838" y="0"/>
                  </a:cubicBezTo>
                  <a:close/>
                  <a:moveTo>
                    <a:pt x="918583" y="0"/>
                  </a:moveTo>
                  <a:cubicBezTo>
                    <a:pt x="944838" y="0"/>
                    <a:pt x="965847" y="15754"/>
                    <a:pt x="965847" y="46431"/>
                  </a:cubicBezTo>
                  <a:lnTo>
                    <a:pt x="965847" y="147585"/>
                  </a:lnTo>
                  <a:cubicBezTo>
                    <a:pt x="965847" y="179093"/>
                    <a:pt x="944838" y="195118"/>
                    <a:pt x="918583" y="195118"/>
                  </a:cubicBezTo>
                  <a:cubicBezTo>
                    <a:pt x="892336" y="195118"/>
                    <a:pt x="871328" y="179093"/>
                    <a:pt x="871328" y="148696"/>
                  </a:cubicBezTo>
                  <a:lnTo>
                    <a:pt x="871328" y="47533"/>
                  </a:lnTo>
                  <a:cubicBezTo>
                    <a:pt x="871328" y="15754"/>
                    <a:pt x="892336" y="0"/>
                    <a:pt x="918583" y="0"/>
                  </a:cubicBezTo>
                  <a:close/>
                  <a:moveTo>
                    <a:pt x="664081" y="0"/>
                  </a:moveTo>
                  <a:cubicBezTo>
                    <a:pt x="690336" y="0"/>
                    <a:pt x="711347" y="15754"/>
                    <a:pt x="711347" y="46431"/>
                  </a:cubicBezTo>
                  <a:lnTo>
                    <a:pt x="711347" y="67442"/>
                  </a:lnTo>
                  <a:lnTo>
                    <a:pt x="679832" y="67442"/>
                  </a:lnTo>
                  <a:lnTo>
                    <a:pt x="679832" y="46431"/>
                  </a:lnTo>
                  <a:cubicBezTo>
                    <a:pt x="679832" y="35925"/>
                    <a:pt x="673753" y="29584"/>
                    <a:pt x="664081" y="29584"/>
                  </a:cubicBezTo>
                  <a:cubicBezTo>
                    <a:pt x="654410" y="29584"/>
                    <a:pt x="648318" y="35925"/>
                    <a:pt x="648318" y="46431"/>
                  </a:cubicBezTo>
                  <a:lnTo>
                    <a:pt x="648318" y="148696"/>
                  </a:lnTo>
                  <a:cubicBezTo>
                    <a:pt x="648318" y="159193"/>
                    <a:pt x="654410" y="165281"/>
                    <a:pt x="664081" y="165281"/>
                  </a:cubicBezTo>
                  <a:cubicBezTo>
                    <a:pt x="673753" y="165281"/>
                    <a:pt x="679832" y="159193"/>
                    <a:pt x="679832" y="148696"/>
                  </a:cubicBezTo>
                  <a:lnTo>
                    <a:pt x="679832" y="125481"/>
                  </a:lnTo>
                  <a:lnTo>
                    <a:pt x="711347" y="125481"/>
                  </a:lnTo>
                  <a:lnTo>
                    <a:pt x="711347" y="147585"/>
                  </a:lnTo>
                  <a:cubicBezTo>
                    <a:pt x="711347" y="179093"/>
                    <a:pt x="690336" y="195118"/>
                    <a:pt x="664081" y="195118"/>
                  </a:cubicBezTo>
                  <a:cubicBezTo>
                    <a:pt x="637827" y="195118"/>
                    <a:pt x="616816" y="179093"/>
                    <a:pt x="616816" y="148696"/>
                  </a:cubicBezTo>
                  <a:lnTo>
                    <a:pt x="616816" y="47533"/>
                  </a:lnTo>
                  <a:cubicBezTo>
                    <a:pt x="616816" y="15754"/>
                    <a:pt x="637827" y="0"/>
                    <a:pt x="664081" y="0"/>
                  </a:cubicBezTo>
                  <a:close/>
                  <a:moveTo>
                    <a:pt x="540074" y="0"/>
                  </a:moveTo>
                  <a:cubicBezTo>
                    <a:pt x="568552" y="0"/>
                    <a:pt x="587629" y="17967"/>
                    <a:pt x="587629" y="45320"/>
                  </a:cubicBezTo>
                  <a:lnTo>
                    <a:pt x="587629" y="58039"/>
                  </a:lnTo>
                  <a:lnTo>
                    <a:pt x="555836" y="58039"/>
                  </a:lnTo>
                  <a:lnTo>
                    <a:pt x="555836" y="45320"/>
                  </a:lnTo>
                  <a:cubicBezTo>
                    <a:pt x="555836" y="35925"/>
                    <a:pt x="549476" y="29584"/>
                    <a:pt x="540074" y="29584"/>
                  </a:cubicBezTo>
                  <a:cubicBezTo>
                    <a:pt x="531513" y="29584"/>
                    <a:pt x="524056" y="35925"/>
                    <a:pt x="524056" y="45320"/>
                  </a:cubicBezTo>
                  <a:lnTo>
                    <a:pt x="524056" y="51679"/>
                  </a:lnTo>
                  <a:cubicBezTo>
                    <a:pt x="524056" y="60252"/>
                    <a:pt x="527366" y="64949"/>
                    <a:pt x="532890" y="69656"/>
                  </a:cubicBezTo>
                  <a:lnTo>
                    <a:pt x="570489" y="101154"/>
                  </a:lnTo>
                  <a:cubicBezTo>
                    <a:pt x="582092" y="110829"/>
                    <a:pt x="587629" y="120775"/>
                    <a:pt x="587629" y="135987"/>
                  </a:cubicBezTo>
                  <a:lnTo>
                    <a:pt x="587629" y="150901"/>
                  </a:lnTo>
                  <a:cubicBezTo>
                    <a:pt x="587629" y="176329"/>
                    <a:pt x="566343" y="195118"/>
                    <a:pt x="540074" y="195118"/>
                  </a:cubicBezTo>
                  <a:cubicBezTo>
                    <a:pt x="513550" y="195118"/>
                    <a:pt x="492554" y="177151"/>
                    <a:pt x="492554" y="151452"/>
                  </a:cubicBezTo>
                  <a:lnTo>
                    <a:pt x="492554" y="138182"/>
                  </a:lnTo>
                  <a:lnTo>
                    <a:pt x="524056" y="138182"/>
                  </a:lnTo>
                  <a:lnTo>
                    <a:pt x="524056" y="148696"/>
                  </a:lnTo>
                  <a:cubicBezTo>
                    <a:pt x="524056" y="160304"/>
                    <a:pt x="531513" y="165281"/>
                    <a:pt x="540074" y="165281"/>
                  </a:cubicBezTo>
                  <a:cubicBezTo>
                    <a:pt x="549476" y="165281"/>
                    <a:pt x="555836" y="159193"/>
                    <a:pt x="555836" y="148696"/>
                  </a:cubicBezTo>
                  <a:lnTo>
                    <a:pt x="555836" y="142066"/>
                  </a:lnTo>
                  <a:cubicBezTo>
                    <a:pt x="555836" y="132653"/>
                    <a:pt x="553358" y="127134"/>
                    <a:pt x="546166" y="121055"/>
                  </a:cubicBezTo>
                  <a:lnTo>
                    <a:pt x="508571" y="89547"/>
                  </a:lnTo>
                  <a:cubicBezTo>
                    <a:pt x="502224" y="84289"/>
                    <a:pt x="492554" y="71851"/>
                    <a:pt x="492554" y="54724"/>
                  </a:cubicBezTo>
                  <a:lnTo>
                    <a:pt x="492554" y="45320"/>
                  </a:lnTo>
                  <a:cubicBezTo>
                    <a:pt x="492554" y="18798"/>
                    <a:pt x="511340" y="0"/>
                    <a:pt x="540074" y="0"/>
                  </a:cubicBezTo>
                  <a:close/>
                  <a:moveTo>
                    <a:pt x="301766" y="0"/>
                  </a:moveTo>
                  <a:cubicBezTo>
                    <a:pt x="328021" y="0"/>
                    <a:pt x="349030" y="15754"/>
                    <a:pt x="349030" y="46431"/>
                  </a:cubicBezTo>
                  <a:lnTo>
                    <a:pt x="349030" y="60252"/>
                  </a:lnTo>
                  <a:lnTo>
                    <a:pt x="317528" y="60252"/>
                  </a:lnTo>
                  <a:lnTo>
                    <a:pt x="317528" y="46431"/>
                  </a:lnTo>
                  <a:cubicBezTo>
                    <a:pt x="317528" y="35925"/>
                    <a:pt x="311437" y="29584"/>
                    <a:pt x="301766" y="29584"/>
                  </a:cubicBezTo>
                  <a:cubicBezTo>
                    <a:pt x="292095" y="29584"/>
                    <a:pt x="286013" y="35925"/>
                    <a:pt x="286013" y="46431"/>
                  </a:cubicBezTo>
                  <a:lnTo>
                    <a:pt x="286013" y="148696"/>
                  </a:lnTo>
                  <a:cubicBezTo>
                    <a:pt x="286013" y="159193"/>
                    <a:pt x="292095" y="165281"/>
                    <a:pt x="301766" y="165281"/>
                  </a:cubicBezTo>
                  <a:cubicBezTo>
                    <a:pt x="311437" y="165281"/>
                    <a:pt x="317528" y="159193"/>
                    <a:pt x="317528" y="148696"/>
                  </a:cubicBezTo>
                  <a:lnTo>
                    <a:pt x="317528" y="113873"/>
                  </a:lnTo>
                  <a:lnTo>
                    <a:pt x="299841" y="113873"/>
                  </a:lnTo>
                  <a:lnTo>
                    <a:pt x="299841" y="85401"/>
                  </a:lnTo>
                  <a:lnTo>
                    <a:pt x="349030" y="85401"/>
                  </a:lnTo>
                  <a:lnTo>
                    <a:pt x="349030" y="147585"/>
                  </a:lnTo>
                  <a:cubicBezTo>
                    <a:pt x="349030" y="179093"/>
                    <a:pt x="328021" y="195118"/>
                    <a:pt x="301766" y="195118"/>
                  </a:cubicBezTo>
                  <a:cubicBezTo>
                    <a:pt x="275506" y="195118"/>
                    <a:pt x="254511" y="179093"/>
                    <a:pt x="254511" y="148696"/>
                  </a:cubicBezTo>
                  <a:lnTo>
                    <a:pt x="254511" y="47533"/>
                  </a:lnTo>
                  <a:cubicBezTo>
                    <a:pt x="254511" y="15754"/>
                    <a:pt x="275506" y="0"/>
                    <a:pt x="301766" y="0"/>
                  </a:cubicBezTo>
                  <a:close/>
                  <a:moveTo>
                    <a:pt x="174510" y="0"/>
                  </a:moveTo>
                  <a:cubicBezTo>
                    <a:pt x="200765" y="0"/>
                    <a:pt x="221774" y="15754"/>
                    <a:pt x="221774" y="46431"/>
                  </a:cubicBezTo>
                  <a:lnTo>
                    <a:pt x="221774" y="147585"/>
                  </a:lnTo>
                  <a:cubicBezTo>
                    <a:pt x="221774" y="179093"/>
                    <a:pt x="200765" y="195118"/>
                    <a:pt x="174510" y="195118"/>
                  </a:cubicBezTo>
                  <a:cubicBezTo>
                    <a:pt x="148250" y="195118"/>
                    <a:pt x="127255" y="179093"/>
                    <a:pt x="127255" y="148696"/>
                  </a:cubicBezTo>
                  <a:lnTo>
                    <a:pt x="127255" y="47533"/>
                  </a:lnTo>
                  <a:cubicBezTo>
                    <a:pt x="127255" y="15754"/>
                    <a:pt x="148250" y="0"/>
                    <a:pt x="174510" y="0"/>
                  </a:cubicBezTo>
                  <a:close/>
                </a:path>
              </a:pathLst>
            </a:custGeom>
            <a:solidFill>
              <a:schemeClr val="accent1"/>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b="0" i="0">
                <a:latin typeface="Arial" panose="020B0604020202020204" pitchFamily="34" charset="0"/>
              </a:endParaRPr>
            </a:p>
          </p:txBody>
        </p:sp>
        <p:sp>
          <p:nvSpPr>
            <p:cNvPr id="49" name="Freeform 48">
              <a:extLst>
                <a:ext uri="{FF2B5EF4-FFF2-40B4-BE49-F238E27FC236}">
                  <a16:creationId xmlns:a16="http://schemas.microsoft.com/office/drawing/2014/main" id="{DDEA3D5D-43DB-CA42-9F46-C8BFB8F44B09}"/>
                </a:ext>
              </a:extLst>
            </p:cNvPr>
            <p:cNvSpPr/>
            <p:nvPr/>
          </p:nvSpPr>
          <p:spPr>
            <a:xfrm>
              <a:off x="1299537" y="6257435"/>
              <a:ext cx="827965" cy="195900"/>
            </a:xfrm>
            <a:custGeom>
              <a:avLst/>
              <a:gdLst>
                <a:gd name="connsiteX0" fmla="*/ 269559 w 827965"/>
                <a:gd name="connsiteY0" fmla="*/ 32287 h 195900"/>
                <a:gd name="connsiteX1" fmla="*/ 269559 w 827965"/>
                <a:gd name="connsiteY1" fmla="*/ 84242 h 195900"/>
                <a:gd name="connsiteX2" fmla="*/ 284209 w 827965"/>
                <a:gd name="connsiteY2" fmla="*/ 84242 h 195900"/>
                <a:gd name="connsiteX3" fmla="*/ 301061 w 827965"/>
                <a:gd name="connsiteY3" fmla="*/ 62966 h 195900"/>
                <a:gd name="connsiteX4" fmla="*/ 301061 w 827965"/>
                <a:gd name="connsiteY4" fmla="*/ 53290 h 195900"/>
                <a:gd name="connsiteX5" fmla="*/ 284209 w 827965"/>
                <a:gd name="connsiteY5" fmla="*/ 32287 h 195900"/>
                <a:gd name="connsiteX6" fmla="*/ 724610 w 827965"/>
                <a:gd name="connsiteY6" fmla="*/ 2994 h 195900"/>
                <a:gd name="connsiteX7" fmla="*/ 827965 w 827965"/>
                <a:gd name="connsiteY7" fmla="*/ 2994 h 195900"/>
                <a:gd name="connsiteX8" fmla="*/ 827965 w 827965"/>
                <a:gd name="connsiteY8" fmla="*/ 31183 h 195900"/>
                <a:gd name="connsiteX9" fmla="*/ 792049 w 827965"/>
                <a:gd name="connsiteY9" fmla="*/ 31183 h 195900"/>
                <a:gd name="connsiteX10" fmla="*/ 792049 w 827965"/>
                <a:gd name="connsiteY10" fmla="*/ 193687 h 195900"/>
                <a:gd name="connsiteX11" fmla="*/ 760535 w 827965"/>
                <a:gd name="connsiteY11" fmla="*/ 193687 h 195900"/>
                <a:gd name="connsiteX12" fmla="*/ 760535 w 827965"/>
                <a:gd name="connsiteY12" fmla="*/ 31183 h 195900"/>
                <a:gd name="connsiteX13" fmla="*/ 724610 w 827965"/>
                <a:gd name="connsiteY13" fmla="*/ 31183 h 195900"/>
                <a:gd name="connsiteX14" fmla="*/ 609331 w 827965"/>
                <a:gd name="connsiteY14" fmla="*/ 2994 h 195900"/>
                <a:gd name="connsiteX15" fmla="*/ 640846 w 827965"/>
                <a:gd name="connsiteY15" fmla="*/ 2994 h 195900"/>
                <a:gd name="connsiteX16" fmla="*/ 640846 w 827965"/>
                <a:gd name="connsiteY16" fmla="*/ 82026 h 195900"/>
                <a:gd name="connsiteX17" fmla="*/ 672360 w 827965"/>
                <a:gd name="connsiteY17" fmla="*/ 82026 h 195900"/>
                <a:gd name="connsiteX18" fmla="*/ 672360 w 827965"/>
                <a:gd name="connsiteY18" fmla="*/ 2994 h 195900"/>
                <a:gd name="connsiteX19" fmla="*/ 703862 w 827965"/>
                <a:gd name="connsiteY19" fmla="*/ 2994 h 195900"/>
                <a:gd name="connsiteX20" fmla="*/ 703862 w 827965"/>
                <a:gd name="connsiteY20" fmla="*/ 193687 h 195900"/>
                <a:gd name="connsiteX21" fmla="*/ 672360 w 827965"/>
                <a:gd name="connsiteY21" fmla="*/ 193687 h 195900"/>
                <a:gd name="connsiteX22" fmla="*/ 672360 w 827965"/>
                <a:gd name="connsiteY22" fmla="*/ 111345 h 195900"/>
                <a:gd name="connsiteX23" fmla="*/ 640846 w 827965"/>
                <a:gd name="connsiteY23" fmla="*/ 111345 h 195900"/>
                <a:gd name="connsiteX24" fmla="*/ 640846 w 827965"/>
                <a:gd name="connsiteY24" fmla="*/ 193687 h 195900"/>
                <a:gd name="connsiteX25" fmla="*/ 609331 w 827965"/>
                <a:gd name="connsiteY25" fmla="*/ 193687 h 195900"/>
                <a:gd name="connsiteX26" fmla="*/ 365300 w 827965"/>
                <a:gd name="connsiteY26" fmla="*/ 2994 h 195900"/>
                <a:gd name="connsiteX27" fmla="*/ 450414 w 827965"/>
                <a:gd name="connsiteY27" fmla="*/ 2994 h 195900"/>
                <a:gd name="connsiteX28" fmla="*/ 450414 w 827965"/>
                <a:gd name="connsiteY28" fmla="*/ 32296 h 195900"/>
                <a:gd name="connsiteX29" fmla="*/ 396788 w 827965"/>
                <a:gd name="connsiteY29" fmla="*/ 32296 h 195900"/>
                <a:gd name="connsiteX30" fmla="*/ 396788 w 827965"/>
                <a:gd name="connsiteY30" fmla="*/ 82026 h 195900"/>
                <a:gd name="connsiteX31" fmla="*/ 442135 w 827965"/>
                <a:gd name="connsiteY31" fmla="*/ 82026 h 195900"/>
                <a:gd name="connsiteX32" fmla="*/ 442135 w 827965"/>
                <a:gd name="connsiteY32" fmla="*/ 111345 h 195900"/>
                <a:gd name="connsiteX33" fmla="*/ 396788 w 827965"/>
                <a:gd name="connsiteY33" fmla="*/ 111345 h 195900"/>
                <a:gd name="connsiteX34" fmla="*/ 396788 w 827965"/>
                <a:gd name="connsiteY34" fmla="*/ 164395 h 195900"/>
                <a:gd name="connsiteX35" fmla="*/ 450414 w 827965"/>
                <a:gd name="connsiteY35" fmla="*/ 164395 h 195900"/>
                <a:gd name="connsiteX36" fmla="*/ 450414 w 827965"/>
                <a:gd name="connsiteY36" fmla="*/ 193687 h 195900"/>
                <a:gd name="connsiteX37" fmla="*/ 365300 w 827965"/>
                <a:gd name="connsiteY37" fmla="*/ 193687 h 195900"/>
                <a:gd name="connsiteX38" fmla="*/ 238044 w 827965"/>
                <a:gd name="connsiteY38" fmla="*/ 2994 h 195900"/>
                <a:gd name="connsiteX39" fmla="*/ 286130 w 827965"/>
                <a:gd name="connsiteY39" fmla="*/ 2994 h 195900"/>
                <a:gd name="connsiteX40" fmla="*/ 332563 w 827965"/>
                <a:gd name="connsiteY40" fmla="*/ 51356 h 195900"/>
                <a:gd name="connsiteX41" fmla="*/ 332563 w 827965"/>
                <a:gd name="connsiteY41" fmla="*/ 64899 h 195900"/>
                <a:gd name="connsiteX42" fmla="*/ 316810 w 827965"/>
                <a:gd name="connsiteY42" fmla="*/ 98615 h 195900"/>
                <a:gd name="connsiteX43" fmla="*/ 332563 w 827965"/>
                <a:gd name="connsiteY43" fmla="*/ 132331 h 195900"/>
                <a:gd name="connsiteX44" fmla="*/ 332563 w 827965"/>
                <a:gd name="connsiteY44" fmla="*/ 193688 h 195900"/>
                <a:gd name="connsiteX45" fmla="*/ 301061 w 827965"/>
                <a:gd name="connsiteY45" fmla="*/ 193688 h 195900"/>
                <a:gd name="connsiteX46" fmla="*/ 301061 w 827965"/>
                <a:gd name="connsiteY46" fmla="*/ 134555 h 195900"/>
                <a:gd name="connsiteX47" fmla="*/ 284209 w 827965"/>
                <a:gd name="connsiteY47" fmla="*/ 113544 h 195900"/>
                <a:gd name="connsiteX48" fmla="*/ 269559 w 827965"/>
                <a:gd name="connsiteY48" fmla="*/ 113544 h 195900"/>
                <a:gd name="connsiteX49" fmla="*/ 269559 w 827965"/>
                <a:gd name="connsiteY49" fmla="*/ 193688 h 195900"/>
                <a:gd name="connsiteX50" fmla="*/ 238044 w 827965"/>
                <a:gd name="connsiteY50" fmla="*/ 193688 h 195900"/>
                <a:gd name="connsiteX51" fmla="*/ 115279 w 827965"/>
                <a:gd name="connsiteY51" fmla="*/ 2994 h 195900"/>
                <a:gd name="connsiteX52" fmla="*/ 218647 w 827965"/>
                <a:gd name="connsiteY52" fmla="*/ 2994 h 195900"/>
                <a:gd name="connsiteX53" fmla="*/ 218647 w 827965"/>
                <a:gd name="connsiteY53" fmla="*/ 31183 h 195900"/>
                <a:gd name="connsiteX54" fmla="*/ 182707 w 827965"/>
                <a:gd name="connsiteY54" fmla="*/ 31183 h 195900"/>
                <a:gd name="connsiteX55" fmla="*/ 182707 w 827965"/>
                <a:gd name="connsiteY55" fmla="*/ 193687 h 195900"/>
                <a:gd name="connsiteX56" fmla="*/ 151204 w 827965"/>
                <a:gd name="connsiteY56" fmla="*/ 193687 h 195900"/>
                <a:gd name="connsiteX57" fmla="*/ 151204 w 827965"/>
                <a:gd name="connsiteY57" fmla="*/ 31183 h 195900"/>
                <a:gd name="connsiteX58" fmla="*/ 115279 w 827965"/>
                <a:gd name="connsiteY58" fmla="*/ 31183 h 195900"/>
                <a:gd name="connsiteX59" fmla="*/ 0 w 827965"/>
                <a:gd name="connsiteY59" fmla="*/ 2994 h 195900"/>
                <a:gd name="connsiteX60" fmla="*/ 31502 w 827965"/>
                <a:gd name="connsiteY60" fmla="*/ 2994 h 195900"/>
                <a:gd name="connsiteX61" fmla="*/ 31502 w 827965"/>
                <a:gd name="connsiteY61" fmla="*/ 149469 h 195900"/>
                <a:gd name="connsiteX62" fmla="*/ 46988 w 827965"/>
                <a:gd name="connsiteY62" fmla="*/ 166044 h 195900"/>
                <a:gd name="connsiteX63" fmla="*/ 63017 w 827965"/>
                <a:gd name="connsiteY63" fmla="*/ 149469 h 195900"/>
                <a:gd name="connsiteX64" fmla="*/ 63017 w 827965"/>
                <a:gd name="connsiteY64" fmla="*/ 2994 h 195900"/>
                <a:gd name="connsiteX65" fmla="*/ 94519 w 827965"/>
                <a:gd name="connsiteY65" fmla="*/ 2994 h 195900"/>
                <a:gd name="connsiteX66" fmla="*/ 94519 w 827965"/>
                <a:gd name="connsiteY66" fmla="*/ 148370 h 195900"/>
                <a:gd name="connsiteX67" fmla="*/ 46988 w 827965"/>
                <a:gd name="connsiteY67" fmla="*/ 195900 h 195900"/>
                <a:gd name="connsiteX68" fmla="*/ 0 w 827965"/>
                <a:gd name="connsiteY68" fmla="*/ 149469 h 195900"/>
                <a:gd name="connsiteX69" fmla="*/ 529330 w 827965"/>
                <a:gd name="connsiteY69" fmla="*/ 0 h 195900"/>
                <a:gd name="connsiteX70" fmla="*/ 576594 w 827965"/>
                <a:gd name="connsiteY70" fmla="*/ 46434 h 195900"/>
                <a:gd name="connsiteX71" fmla="*/ 576594 w 827965"/>
                <a:gd name="connsiteY71" fmla="*/ 67438 h 195900"/>
                <a:gd name="connsiteX72" fmla="*/ 545092 w 827965"/>
                <a:gd name="connsiteY72" fmla="*/ 67438 h 195900"/>
                <a:gd name="connsiteX73" fmla="*/ 545092 w 827965"/>
                <a:gd name="connsiteY73" fmla="*/ 46434 h 195900"/>
                <a:gd name="connsiteX74" fmla="*/ 529330 w 827965"/>
                <a:gd name="connsiteY74" fmla="*/ 29577 h 195900"/>
                <a:gd name="connsiteX75" fmla="*/ 513577 w 827965"/>
                <a:gd name="connsiteY75" fmla="*/ 46434 h 195900"/>
                <a:gd name="connsiteX76" fmla="*/ 513577 w 827965"/>
                <a:gd name="connsiteY76" fmla="*/ 148697 h 195900"/>
                <a:gd name="connsiteX77" fmla="*/ 529330 w 827965"/>
                <a:gd name="connsiteY77" fmla="*/ 165274 h 195900"/>
                <a:gd name="connsiteX78" fmla="*/ 545092 w 827965"/>
                <a:gd name="connsiteY78" fmla="*/ 148697 h 195900"/>
                <a:gd name="connsiteX79" fmla="*/ 545092 w 827965"/>
                <a:gd name="connsiteY79" fmla="*/ 125480 h 195900"/>
                <a:gd name="connsiteX80" fmla="*/ 576594 w 827965"/>
                <a:gd name="connsiteY80" fmla="*/ 125480 h 195900"/>
                <a:gd name="connsiteX81" fmla="*/ 576594 w 827965"/>
                <a:gd name="connsiteY81" fmla="*/ 147604 h 195900"/>
                <a:gd name="connsiteX82" fmla="*/ 529330 w 827965"/>
                <a:gd name="connsiteY82" fmla="*/ 195131 h 195900"/>
                <a:gd name="connsiteX83" fmla="*/ 482075 w 827965"/>
                <a:gd name="connsiteY83" fmla="*/ 148697 h 195900"/>
                <a:gd name="connsiteX84" fmla="*/ 482075 w 827965"/>
                <a:gd name="connsiteY84" fmla="*/ 47545 h 195900"/>
                <a:gd name="connsiteX85" fmla="*/ 529330 w 827965"/>
                <a:gd name="connsiteY85" fmla="*/ 0 h 19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827965" h="195900">
                  <a:moveTo>
                    <a:pt x="269559" y="32287"/>
                  </a:moveTo>
                  <a:lnTo>
                    <a:pt x="269559" y="84242"/>
                  </a:lnTo>
                  <a:lnTo>
                    <a:pt x="284209" y="84242"/>
                  </a:lnTo>
                  <a:cubicBezTo>
                    <a:pt x="297735" y="84242"/>
                    <a:pt x="301061" y="76500"/>
                    <a:pt x="301061" y="62966"/>
                  </a:cubicBezTo>
                  <a:cubicBezTo>
                    <a:pt x="301061" y="62966"/>
                    <a:pt x="301061" y="53290"/>
                    <a:pt x="301061" y="53290"/>
                  </a:cubicBezTo>
                  <a:cubicBezTo>
                    <a:pt x="301061" y="39756"/>
                    <a:pt x="297735" y="32287"/>
                    <a:pt x="284209" y="32287"/>
                  </a:cubicBezTo>
                  <a:close/>
                  <a:moveTo>
                    <a:pt x="724610" y="2994"/>
                  </a:moveTo>
                  <a:cubicBezTo>
                    <a:pt x="724610" y="2994"/>
                    <a:pt x="827965" y="2994"/>
                    <a:pt x="827965" y="2994"/>
                  </a:cubicBezTo>
                  <a:lnTo>
                    <a:pt x="827965" y="31183"/>
                  </a:lnTo>
                  <a:lnTo>
                    <a:pt x="792049" y="31183"/>
                  </a:lnTo>
                  <a:lnTo>
                    <a:pt x="792049" y="193687"/>
                  </a:lnTo>
                  <a:lnTo>
                    <a:pt x="760535" y="193687"/>
                  </a:lnTo>
                  <a:lnTo>
                    <a:pt x="760535" y="31183"/>
                  </a:lnTo>
                  <a:lnTo>
                    <a:pt x="724610" y="31183"/>
                  </a:lnTo>
                  <a:close/>
                  <a:moveTo>
                    <a:pt x="609331" y="2994"/>
                  </a:moveTo>
                  <a:lnTo>
                    <a:pt x="640846" y="2994"/>
                  </a:lnTo>
                  <a:lnTo>
                    <a:pt x="640846" y="82026"/>
                  </a:lnTo>
                  <a:lnTo>
                    <a:pt x="672360" y="82026"/>
                  </a:lnTo>
                  <a:lnTo>
                    <a:pt x="672360" y="2994"/>
                  </a:lnTo>
                  <a:cubicBezTo>
                    <a:pt x="672360" y="2994"/>
                    <a:pt x="703862" y="2994"/>
                    <a:pt x="703862" y="2994"/>
                  </a:cubicBezTo>
                  <a:lnTo>
                    <a:pt x="703862" y="193687"/>
                  </a:lnTo>
                  <a:lnTo>
                    <a:pt x="672360" y="193687"/>
                  </a:lnTo>
                  <a:lnTo>
                    <a:pt x="672360" y="111345"/>
                  </a:lnTo>
                  <a:lnTo>
                    <a:pt x="640846" y="111345"/>
                  </a:lnTo>
                  <a:lnTo>
                    <a:pt x="640846" y="193687"/>
                  </a:lnTo>
                  <a:lnTo>
                    <a:pt x="609331" y="193687"/>
                  </a:lnTo>
                  <a:close/>
                  <a:moveTo>
                    <a:pt x="365300" y="2994"/>
                  </a:moveTo>
                  <a:cubicBezTo>
                    <a:pt x="365300" y="2994"/>
                    <a:pt x="450414" y="2994"/>
                    <a:pt x="450414" y="2994"/>
                  </a:cubicBezTo>
                  <a:lnTo>
                    <a:pt x="450414" y="32296"/>
                  </a:lnTo>
                  <a:lnTo>
                    <a:pt x="396788" y="32296"/>
                  </a:lnTo>
                  <a:lnTo>
                    <a:pt x="396788" y="82026"/>
                  </a:lnTo>
                  <a:lnTo>
                    <a:pt x="442135" y="82026"/>
                  </a:lnTo>
                  <a:lnTo>
                    <a:pt x="442135" y="111345"/>
                  </a:lnTo>
                  <a:lnTo>
                    <a:pt x="396788" y="111345"/>
                  </a:lnTo>
                  <a:lnTo>
                    <a:pt x="396788" y="164395"/>
                  </a:lnTo>
                  <a:lnTo>
                    <a:pt x="450414" y="164395"/>
                  </a:lnTo>
                  <a:lnTo>
                    <a:pt x="450414" y="193687"/>
                  </a:lnTo>
                  <a:lnTo>
                    <a:pt x="365300" y="193687"/>
                  </a:lnTo>
                  <a:close/>
                  <a:moveTo>
                    <a:pt x="238044" y="2994"/>
                  </a:moveTo>
                  <a:lnTo>
                    <a:pt x="286130" y="2994"/>
                  </a:lnTo>
                  <a:cubicBezTo>
                    <a:pt x="316810" y="2994"/>
                    <a:pt x="332563" y="20678"/>
                    <a:pt x="332563" y="51356"/>
                  </a:cubicBezTo>
                  <a:lnTo>
                    <a:pt x="332563" y="64899"/>
                  </a:lnTo>
                  <a:cubicBezTo>
                    <a:pt x="332563" y="81470"/>
                    <a:pt x="327596" y="92532"/>
                    <a:pt x="316810" y="98615"/>
                  </a:cubicBezTo>
                  <a:cubicBezTo>
                    <a:pt x="327596" y="104150"/>
                    <a:pt x="332563" y="114656"/>
                    <a:pt x="332563" y="132331"/>
                  </a:cubicBezTo>
                  <a:lnTo>
                    <a:pt x="332563" y="193688"/>
                  </a:lnTo>
                  <a:cubicBezTo>
                    <a:pt x="332563" y="193688"/>
                    <a:pt x="301061" y="193688"/>
                    <a:pt x="301061" y="193688"/>
                  </a:cubicBezTo>
                  <a:lnTo>
                    <a:pt x="301061" y="134555"/>
                  </a:lnTo>
                  <a:cubicBezTo>
                    <a:pt x="301061" y="120739"/>
                    <a:pt x="297735" y="113544"/>
                    <a:pt x="284209" y="113544"/>
                  </a:cubicBezTo>
                  <a:lnTo>
                    <a:pt x="269559" y="113544"/>
                  </a:lnTo>
                  <a:lnTo>
                    <a:pt x="269559" y="193688"/>
                  </a:lnTo>
                  <a:lnTo>
                    <a:pt x="238044" y="193688"/>
                  </a:lnTo>
                  <a:close/>
                  <a:moveTo>
                    <a:pt x="115279" y="2994"/>
                  </a:moveTo>
                  <a:cubicBezTo>
                    <a:pt x="115279" y="2994"/>
                    <a:pt x="218647" y="2994"/>
                    <a:pt x="218647" y="2994"/>
                  </a:cubicBezTo>
                  <a:lnTo>
                    <a:pt x="218647" y="31183"/>
                  </a:lnTo>
                  <a:lnTo>
                    <a:pt x="182707" y="31183"/>
                  </a:lnTo>
                  <a:lnTo>
                    <a:pt x="182707" y="193687"/>
                  </a:lnTo>
                  <a:lnTo>
                    <a:pt x="151204" y="193687"/>
                  </a:lnTo>
                  <a:lnTo>
                    <a:pt x="151204" y="31183"/>
                  </a:lnTo>
                  <a:lnTo>
                    <a:pt x="115279" y="31183"/>
                  </a:lnTo>
                  <a:close/>
                  <a:moveTo>
                    <a:pt x="0" y="2994"/>
                  </a:moveTo>
                  <a:lnTo>
                    <a:pt x="31502" y="2994"/>
                  </a:lnTo>
                  <a:lnTo>
                    <a:pt x="31502" y="149469"/>
                  </a:lnTo>
                  <a:cubicBezTo>
                    <a:pt x="31502" y="159971"/>
                    <a:pt x="37593" y="166044"/>
                    <a:pt x="46988" y="166044"/>
                  </a:cubicBezTo>
                  <a:cubicBezTo>
                    <a:pt x="56659" y="166044"/>
                    <a:pt x="63017" y="159971"/>
                    <a:pt x="63017" y="149469"/>
                  </a:cubicBezTo>
                  <a:lnTo>
                    <a:pt x="63017" y="2994"/>
                  </a:lnTo>
                  <a:lnTo>
                    <a:pt x="94519" y="2994"/>
                  </a:lnTo>
                  <a:lnTo>
                    <a:pt x="94519" y="148370"/>
                  </a:lnTo>
                  <a:cubicBezTo>
                    <a:pt x="94519" y="179860"/>
                    <a:pt x="73523" y="195900"/>
                    <a:pt x="46988" y="195900"/>
                  </a:cubicBezTo>
                  <a:cubicBezTo>
                    <a:pt x="20995" y="195900"/>
                    <a:pt x="0" y="179860"/>
                    <a:pt x="0" y="149469"/>
                  </a:cubicBezTo>
                  <a:close/>
                  <a:moveTo>
                    <a:pt x="529330" y="0"/>
                  </a:moveTo>
                  <a:cubicBezTo>
                    <a:pt x="555585" y="0"/>
                    <a:pt x="576594" y="15764"/>
                    <a:pt x="576594" y="46434"/>
                  </a:cubicBezTo>
                  <a:lnTo>
                    <a:pt x="576594" y="67438"/>
                  </a:lnTo>
                  <a:lnTo>
                    <a:pt x="545092" y="67438"/>
                  </a:lnTo>
                  <a:lnTo>
                    <a:pt x="545092" y="46434"/>
                  </a:lnTo>
                  <a:cubicBezTo>
                    <a:pt x="545092" y="35937"/>
                    <a:pt x="539001" y="29577"/>
                    <a:pt x="529330" y="29577"/>
                  </a:cubicBezTo>
                  <a:cubicBezTo>
                    <a:pt x="519659" y="29577"/>
                    <a:pt x="513577" y="35937"/>
                    <a:pt x="513577" y="46434"/>
                  </a:cubicBezTo>
                  <a:lnTo>
                    <a:pt x="513577" y="148697"/>
                  </a:lnTo>
                  <a:cubicBezTo>
                    <a:pt x="513577" y="159204"/>
                    <a:pt x="519659" y="165274"/>
                    <a:pt x="529330" y="165274"/>
                  </a:cubicBezTo>
                  <a:cubicBezTo>
                    <a:pt x="539001" y="165274"/>
                    <a:pt x="545092" y="159204"/>
                    <a:pt x="545092" y="148697"/>
                  </a:cubicBezTo>
                  <a:lnTo>
                    <a:pt x="545092" y="125480"/>
                  </a:lnTo>
                  <a:lnTo>
                    <a:pt x="576594" y="125480"/>
                  </a:lnTo>
                  <a:lnTo>
                    <a:pt x="576594" y="147604"/>
                  </a:lnTo>
                  <a:cubicBezTo>
                    <a:pt x="576594" y="179087"/>
                    <a:pt x="555585" y="195131"/>
                    <a:pt x="529330" y="195131"/>
                  </a:cubicBezTo>
                  <a:cubicBezTo>
                    <a:pt x="503070" y="195131"/>
                    <a:pt x="482075" y="179087"/>
                    <a:pt x="482075" y="148697"/>
                  </a:cubicBezTo>
                  <a:lnTo>
                    <a:pt x="482075" y="47545"/>
                  </a:lnTo>
                  <a:cubicBezTo>
                    <a:pt x="482075" y="15764"/>
                    <a:pt x="503070" y="0"/>
                    <a:pt x="529330" y="0"/>
                  </a:cubicBezTo>
                  <a:close/>
                </a:path>
              </a:pathLst>
            </a:custGeom>
            <a:solidFill>
              <a:srgbClr val="ED0010"/>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b="0" i="0">
                <a:latin typeface="Arial" panose="020B0604020202020204" pitchFamily="34" charset="0"/>
              </a:endParaRPr>
            </a:p>
          </p:txBody>
        </p:sp>
      </p:grpSp>
      <p:pic>
        <p:nvPicPr>
          <p:cNvPr id="33" name="Afbeelding 32">
            <a:extLst>
              <a:ext uri="{FF2B5EF4-FFF2-40B4-BE49-F238E27FC236}">
                <a16:creationId xmlns:a16="http://schemas.microsoft.com/office/drawing/2014/main" id="{0B7CBC4C-048C-2C49-8987-78155E5E9E0C}"/>
              </a:ext>
            </a:extLst>
          </p:cNvPr>
          <p:cNvPicPr>
            <a:picLocks noChangeAspect="1"/>
          </p:cNvPicPr>
          <p:nvPr/>
        </p:nvPicPr>
        <p:blipFill>
          <a:blip r:embed="rId2"/>
          <a:stretch>
            <a:fillRect/>
          </a:stretch>
        </p:blipFill>
        <p:spPr>
          <a:xfrm>
            <a:off x="10386000" y="6004800"/>
            <a:ext cx="1269755" cy="464400"/>
          </a:xfrm>
          <a:prstGeom prst="rect">
            <a:avLst/>
          </a:prstGeom>
        </p:spPr>
      </p:pic>
    </p:spTree>
    <p:extLst>
      <p:ext uri="{BB962C8B-B14F-4D97-AF65-F5344CB8AC3E}">
        <p14:creationId xmlns:p14="http://schemas.microsoft.com/office/powerpoint/2010/main" val="1435025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6FBC3-ED3E-E346-8A6C-5F4B5A2714E2}"/>
              </a:ext>
            </a:extLst>
          </p:cNvPr>
          <p:cNvSpPr>
            <a:spLocks noGrp="1"/>
          </p:cNvSpPr>
          <p:nvPr>
            <p:ph type="title"/>
          </p:nvPr>
        </p:nvSpPr>
        <p:spPr>
          <a:xfrm>
            <a:off x="552418" y="692150"/>
            <a:ext cx="11088720" cy="1314450"/>
          </a:xfrm>
        </p:spPr>
        <p:txBody>
          <a:bodyPr anchor="t"/>
          <a:lstStyle/>
          <a:p>
            <a:r>
              <a:rPr lang="nl-NL"/>
              <a:t>Klik om stijl te bewerken</a:t>
            </a:r>
            <a:endParaRPr lang="en-US" dirty="0"/>
          </a:p>
        </p:txBody>
      </p:sp>
      <p:sp>
        <p:nvSpPr>
          <p:cNvPr id="13" name="Text Placeholder 12">
            <a:extLst>
              <a:ext uri="{FF2B5EF4-FFF2-40B4-BE49-F238E27FC236}">
                <a16:creationId xmlns:a16="http://schemas.microsoft.com/office/drawing/2014/main" id="{430FADE4-92C6-9246-81A9-6C011B4915DF}"/>
              </a:ext>
            </a:extLst>
          </p:cNvPr>
          <p:cNvSpPr>
            <a:spLocks noGrp="1"/>
          </p:cNvSpPr>
          <p:nvPr>
            <p:ph type="body" sz="quarter" idx="11"/>
          </p:nvPr>
        </p:nvSpPr>
        <p:spPr>
          <a:xfrm>
            <a:off x="550863" y="2017260"/>
            <a:ext cx="11088720" cy="4148590"/>
          </a:xfrm>
        </p:spPr>
        <p:txBody>
          <a:bodyPr numCol="2" spcCol="1008000"/>
          <a:lstStyle/>
          <a:p>
            <a:pPr lvl="0"/>
            <a:r>
              <a:rPr lang="nl-NL"/>
              <a:t>Klikken om de tekststijl van het model te bewerken</a:t>
            </a:r>
          </a:p>
        </p:txBody>
      </p:sp>
      <p:sp>
        <p:nvSpPr>
          <p:cNvPr id="3" name="Tijdelijke aanduiding voor datum 2">
            <a:extLst>
              <a:ext uri="{FF2B5EF4-FFF2-40B4-BE49-F238E27FC236}">
                <a16:creationId xmlns:a16="http://schemas.microsoft.com/office/drawing/2014/main" id="{49659A49-527F-DE44-8584-F6B0DB3F338B}"/>
              </a:ext>
            </a:extLst>
          </p:cNvPr>
          <p:cNvSpPr>
            <a:spLocks noGrp="1"/>
          </p:cNvSpPr>
          <p:nvPr>
            <p:ph type="dt" sz="half" idx="12"/>
          </p:nvPr>
        </p:nvSpPr>
        <p:spPr/>
        <p:txBody>
          <a:bodyPr/>
          <a:lstStyle/>
          <a:p>
            <a:fld id="{E6843998-2B21-4D0B-9439-526FA4FC7BED}" type="datetimeFigureOut">
              <a:rPr lang="nl-NL" smtClean="0"/>
              <a:t>29-9-2020</a:t>
            </a:fld>
            <a:endParaRPr lang="nl-NL"/>
          </a:p>
        </p:txBody>
      </p:sp>
      <p:sp>
        <p:nvSpPr>
          <p:cNvPr id="4" name="Tijdelijke aanduiding voor voettekst 3">
            <a:extLst>
              <a:ext uri="{FF2B5EF4-FFF2-40B4-BE49-F238E27FC236}">
                <a16:creationId xmlns:a16="http://schemas.microsoft.com/office/drawing/2014/main" id="{855E60F0-7B35-2B4B-8276-E9AE8AFEF351}"/>
              </a:ext>
            </a:extLst>
          </p:cNvPr>
          <p:cNvSpPr>
            <a:spLocks noGrp="1"/>
          </p:cNvSpPr>
          <p:nvPr>
            <p:ph type="ftr" sz="quarter" idx="13"/>
          </p:nvPr>
        </p:nvSpPr>
        <p:spPr/>
        <p:txBody>
          <a:bodyPr/>
          <a:lstStyle/>
          <a:p>
            <a:endParaRPr lang="nl-NL"/>
          </a:p>
        </p:txBody>
      </p:sp>
      <p:sp>
        <p:nvSpPr>
          <p:cNvPr id="5" name="Tijdelijke aanduiding voor dianummer 4">
            <a:extLst>
              <a:ext uri="{FF2B5EF4-FFF2-40B4-BE49-F238E27FC236}">
                <a16:creationId xmlns:a16="http://schemas.microsoft.com/office/drawing/2014/main" id="{8665E2CC-D522-CC4C-A5A0-934B0E151161}"/>
              </a:ext>
            </a:extLst>
          </p:cNvPr>
          <p:cNvSpPr>
            <a:spLocks noGrp="1"/>
          </p:cNvSpPr>
          <p:nvPr>
            <p:ph type="sldNum" sz="quarter" idx="14"/>
          </p:nvPr>
        </p:nvSpPr>
        <p:spPr/>
        <p:txBody>
          <a:bodyPr/>
          <a:lstStyle/>
          <a:p>
            <a:fld id="{47CE29D0-4A6A-4BF8-AEC4-D98C0701A377}" type="slidenum">
              <a:rPr lang="nl-NL" smtClean="0"/>
              <a:t>‹#›</a:t>
            </a:fld>
            <a:endParaRPr lang="nl-NL"/>
          </a:p>
        </p:txBody>
      </p:sp>
    </p:spTree>
    <p:extLst>
      <p:ext uri="{BB962C8B-B14F-4D97-AF65-F5344CB8AC3E}">
        <p14:creationId xmlns:p14="http://schemas.microsoft.com/office/powerpoint/2010/main" val="833033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 collu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6FBC3-ED3E-E346-8A6C-5F4B5A2714E2}"/>
              </a:ext>
            </a:extLst>
          </p:cNvPr>
          <p:cNvSpPr>
            <a:spLocks noGrp="1"/>
          </p:cNvSpPr>
          <p:nvPr>
            <p:ph type="title"/>
          </p:nvPr>
        </p:nvSpPr>
        <p:spPr>
          <a:xfrm>
            <a:off x="552418" y="836712"/>
            <a:ext cx="11088720" cy="1169888"/>
          </a:xfrm>
        </p:spPr>
        <p:txBody>
          <a:bodyPr anchor="t">
            <a:normAutofit/>
          </a:bodyPr>
          <a:lstStyle>
            <a:lvl1pPr>
              <a:defRPr sz="3200" b="1" i="0">
                <a:solidFill>
                  <a:schemeClr val="tx1"/>
                </a:solidFill>
                <a:latin typeface="Arial Black" panose="020B0604020202020204" pitchFamily="34" charset="0"/>
              </a:defRPr>
            </a:lvl1pPr>
          </a:lstStyle>
          <a:p>
            <a:r>
              <a:rPr lang="nl-NL"/>
              <a:t>Klik om stijl te bewerken</a:t>
            </a:r>
            <a:endParaRPr lang="en-US" dirty="0"/>
          </a:p>
        </p:txBody>
      </p:sp>
      <p:sp>
        <p:nvSpPr>
          <p:cNvPr id="13" name="Text Placeholder 12">
            <a:extLst>
              <a:ext uri="{FF2B5EF4-FFF2-40B4-BE49-F238E27FC236}">
                <a16:creationId xmlns:a16="http://schemas.microsoft.com/office/drawing/2014/main" id="{430FADE4-92C6-9246-81A9-6C011B4915DF}"/>
              </a:ext>
            </a:extLst>
          </p:cNvPr>
          <p:cNvSpPr>
            <a:spLocks noGrp="1"/>
          </p:cNvSpPr>
          <p:nvPr>
            <p:ph type="body" sz="quarter" idx="11"/>
          </p:nvPr>
        </p:nvSpPr>
        <p:spPr>
          <a:xfrm>
            <a:off x="550863" y="4005064"/>
            <a:ext cx="3457575" cy="2160786"/>
          </a:xfrm>
        </p:spPr>
        <p:txBody>
          <a:bodyPr numCol="1" spcCol="1008000"/>
          <a:lstStyle/>
          <a:p>
            <a:pPr lvl="0"/>
            <a:r>
              <a:rPr lang="nl-NL"/>
              <a:t>Klikken om de tekststijl van het model te bewerken</a:t>
            </a:r>
          </a:p>
        </p:txBody>
      </p:sp>
      <p:sp>
        <p:nvSpPr>
          <p:cNvPr id="4" name="Text Placeholder 3">
            <a:extLst>
              <a:ext uri="{FF2B5EF4-FFF2-40B4-BE49-F238E27FC236}">
                <a16:creationId xmlns:a16="http://schemas.microsoft.com/office/drawing/2014/main" id="{F158B727-5328-F243-827D-94A3F6B4B958}"/>
              </a:ext>
            </a:extLst>
          </p:cNvPr>
          <p:cNvSpPr>
            <a:spLocks noGrp="1"/>
          </p:cNvSpPr>
          <p:nvPr>
            <p:ph type="body" sz="quarter" idx="12"/>
          </p:nvPr>
        </p:nvSpPr>
        <p:spPr>
          <a:xfrm>
            <a:off x="550863" y="476250"/>
            <a:ext cx="11090275" cy="360462"/>
          </a:xfrm>
        </p:spPr>
        <p:txBody>
          <a:bodyPr>
            <a:noAutofit/>
          </a:bodyPr>
          <a:lstStyle>
            <a:lvl1pPr>
              <a:defRPr>
                <a:ln>
                  <a:noFill/>
                </a:ln>
                <a:solidFill>
                  <a:schemeClr val="accent2"/>
                </a:solidFill>
              </a:defRPr>
            </a:lvl1pPr>
          </a:lstStyle>
          <a:p>
            <a:pPr lvl="0"/>
            <a:r>
              <a:rPr lang="nl-NL"/>
              <a:t>Klikken om de tekststijl van het model te bewerken</a:t>
            </a:r>
          </a:p>
        </p:txBody>
      </p:sp>
      <p:sp>
        <p:nvSpPr>
          <p:cNvPr id="11" name="Picture Placeholder 8">
            <a:extLst>
              <a:ext uri="{FF2B5EF4-FFF2-40B4-BE49-F238E27FC236}">
                <a16:creationId xmlns:a16="http://schemas.microsoft.com/office/drawing/2014/main" id="{DCBC2810-32B6-5E45-880F-E06893A138F3}"/>
              </a:ext>
            </a:extLst>
          </p:cNvPr>
          <p:cNvSpPr>
            <a:spLocks noGrp="1"/>
          </p:cNvSpPr>
          <p:nvPr>
            <p:ph type="pic" sz="quarter" idx="14"/>
          </p:nvPr>
        </p:nvSpPr>
        <p:spPr>
          <a:xfrm>
            <a:off x="550863" y="1989138"/>
            <a:ext cx="3457575" cy="1871662"/>
          </a:xfrm>
          <a:solidFill>
            <a:schemeClr val="bg2"/>
          </a:solidFill>
        </p:spPr>
        <p:txBody>
          <a:bodyPr/>
          <a:lstStyle/>
          <a:p>
            <a:r>
              <a:rPr lang="nl-NL"/>
              <a:t>Klik op het pictogram als u een afbeelding wilt toevoegen</a:t>
            </a:r>
            <a:endParaRPr lang="en-US" dirty="0"/>
          </a:p>
        </p:txBody>
      </p:sp>
      <p:sp>
        <p:nvSpPr>
          <p:cNvPr id="12" name="Text Placeholder 12">
            <a:extLst>
              <a:ext uri="{FF2B5EF4-FFF2-40B4-BE49-F238E27FC236}">
                <a16:creationId xmlns:a16="http://schemas.microsoft.com/office/drawing/2014/main" id="{903F000E-E548-7F41-BBD3-4177196CC96A}"/>
              </a:ext>
            </a:extLst>
          </p:cNvPr>
          <p:cNvSpPr>
            <a:spLocks noGrp="1"/>
          </p:cNvSpPr>
          <p:nvPr>
            <p:ph type="body" sz="quarter" idx="15"/>
          </p:nvPr>
        </p:nvSpPr>
        <p:spPr>
          <a:xfrm>
            <a:off x="4367212" y="4005064"/>
            <a:ext cx="3457575" cy="2160786"/>
          </a:xfrm>
        </p:spPr>
        <p:txBody>
          <a:bodyPr numCol="1" spcCol="1008000"/>
          <a:lstStyle/>
          <a:p>
            <a:pPr lvl="0"/>
            <a:r>
              <a:rPr lang="nl-NL"/>
              <a:t>Klikken om de tekststijl van het model te bewerken</a:t>
            </a:r>
          </a:p>
        </p:txBody>
      </p:sp>
      <p:sp>
        <p:nvSpPr>
          <p:cNvPr id="14" name="Picture Placeholder 8">
            <a:extLst>
              <a:ext uri="{FF2B5EF4-FFF2-40B4-BE49-F238E27FC236}">
                <a16:creationId xmlns:a16="http://schemas.microsoft.com/office/drawing/2014/main" id="{E95B0FAD-BB16-554A-A06F-70157E830831}"/>
              </a:ext>
            </a:extLst>
          </p:cNvPr>
          <p:cNvSpPr>
            <a:spLocks noGrp="1"/>
          </p:cNvSpPr>
          <p:nvPr>
            <p:ph type="pic" sz="quarter" idx="16"/>
          </p:nvPr>
        </p:nvSpPr>
        <p:spPr>
          <a:xfrm>
            <a:off x="4367212" y="1989138"/>
            <a:ext cx="3457575" cy="1871662"/>
          </a:xfrm>
          <a:solidFill>
            <a:schemeClr val="bg2"/>
          </a:solidFill>
        </p:spPr>
        <p:txBody>
          <a:bodyPr/>
          <a:lstStyle/>
          <a:p>
            <a:r>
              <a:rPr lang="nl-NL"/>
              <a:t>Klik op het pictogram als u een afbeelding wilt toevoegen</a:t>
            </a:r>
            <a:endParaRPr lang="en-US" dirty="0"/>
          </a:p>
        </p:txBody>
      </p:sp>
      <p:sp>
        <p:nvSpPr>
          <p:cNvPr id="15" name="Text Placeholder 12">
            <a:extLst>
              <a:ext uri="{FF2B5EF4-FFF2-40B4-BE49-F238E27FC236}">
                <a16:creationId xmlns:a16="http://schemas.microsoft.com/office/drawing/2014/main" id="{0A1145F6-C6FE-074B-BD51-D1717B0D13F8}"/>
              </a:ext>
            </a:extLst>
          </p:cNvPr>
          <p:cNvSpPr>
            <a:spLocks noGrp="1"/>
          </p:cNvSpPr>
          <p:nvPr>
            <p:ph type="body" sz="quarter" idx="17"/>
          </p:nvPr>
        </p:nvSpPr>
        <p:spPr>
          <a:xfrm>
            <a:off x="8187544" y="4005064"/>
            <a:ext cx="3457575" cy="2160786"/>
          </a:xfrm>
        </p:spPr>
        <p:txBody>
          <a:bodyPr numCol="1" spcCol="1008000"/>
          <a:lstStyle/>
          <a:p>
            <a:pPr lvl="0"/>
            <a:r>
              <a:rPr lang="nl-NL"/>
              <a:t>Klikken om de tekststijl van het model te bewerken</a:t>
            </a:r>
          </a:p>
        </p:txBody>
      </p:sp>
      <p:sp>
        <p:nvSpPr>
          <p:cNvPr id="16" name="Picture Placeholder 8">
            <a:extLst>
              <a:ext uri="{FF2B5EF4-FFF2-40B4-BE49-F238E27FC236}">
                <a16:creationId xmlns:a16="http://schemas.microsoft.com/office/drawing/2014/main" id="{CECF6C76-E83A-6647-A6DA-261E62126D51}"/>
              </a:ext>
            </a:extLst>
          </p:cNvPr>
          <p:cNvSpPr>
            <a:spLocks noGrp="1"/>
          </p:cNvSpPr>
          <p:nvPr>
            <p:ph type="pic" sz="quarter" idx="18"/>
          </p:nvPr>
        </p:nvSpPr>
        <p:spPr>
          <a:xfrm>
            <a:off x="8187544" y="1989138"/>
            <a:ext cx="3457575" cy="1871662"/>
          </a:xfrm>
          <a:solidFill>
            <a:schemeClr val="bg2"/>
          </a:solidFill>
        </p:spPr>
        <p:txBody>
          <a:bodyPr/>
          <a:lstStyle/>
          <a:p>
            <a:r>
              <a:rPr lang="nl-NL"/>
              <a:t>Klik op het pictogram als u een afbeelding wilt toevoegen</a:t>
            </a:r>
            <a:endParaRPr lang="en-US" dirty="0"/>
          </a:p>
        </p:txBody>
      </p:sp>
      <p:sp>
        <p:nvSpPr>
          <p:cNvPr id="3" name="Tijdelijke aanduiding voor datum 2">
            <a:extLst>
              <a:ext uri="{FF2B5EF4-FFF2-40B4-BE49-F238E27FC236}">
                <a16:creationId xmlns:a16="http://schemas.microsoft.com/office/drawing/2014/main" id="{A14D18CE-64CC-4148-86FC-A2A8C17FC2C8}"/>
              </a:ext>
            </a:extLst>
          </p:cNvPr>
          <p:cNvSpPr>
            <a:spLocks noGrp="1"/>
          </p:cNvSpPr>
          <p:nvPr>
            <p:ph type="dt" sz="half" idx="19"/>
          </p:nvPr>
        </p:nvSpPr>
        <p:spPr/>
        <p:txBody>
          <a:bodyPr/>
          <a:lstStyle/>
          <a:p>
            <a:fld id="{E6843998-2B21-4D0B-9439-526FA4FC7BED}" type="datetimeFigureOut">
              <a:rPr lang="nl-NL" smtClean="0"/>
              <a:t>29-9-2020</a:t>
            </a:fld>
            <a:endParaRPr lang="nl-NL"/>
          </a:p>
        </p:txBody>
      </p:sp>
      <p:sp>
        <p:nvSpPr>
          <p:cNvPr id="5" name="Tijdelijke aanduiding voor voettekst 4">
            <a:extLst>
              <a:ext uri="{FF2B5EF4-FFF2-40B4-BE49-F238E27FC236}">
                <a16:creationId xmlns:a16="http://schemas.microsoft.com/office/drawing/2014/main" id="{386F5F2B-B150-694A-A437-366563BA2658}"/>
              </a:ext>
            </a:extLst>
          </p:cNvPr>
          <p:cNvSpPr>
            <a:spLocks noGrp="1"/>
          </p:cNvSpPr>
          <p:nvPr>
            <p:ph type="ftr" sz="quarter" idx="20"/>
          </p:nvPr>
        </p:nvSpPr>
        <p:spPr/>
        <p:txBody>
          <a:bodyPr/>
          <a:lstStyle/>
          <a:p>
            <a:endParaRPr lang="nl-NL"/>
          </a:p>
        </p:txBody>
      </p:sp>
      <p:sp>
        <p:nvSpPr>
          <p:cNvPr id="6" name="Tijdelijke aanduiding voor dianummer 5">
            <a:extLst>
              <a:ext uri="{FF2B5EF4-FFF2-40B4-BE49-F238E27FC236}">
                <a16:creationId xmlns:a16="http://schemas.microsoft.com/office/drawing/2014/main" id="{4D47797A-8964-5E41-9083-E4334CE3E01D}"/>
              </a:ext>
            </a:extLst>
          </p:cNvPr>
          <p:cNvSpPr>
            <a:spLocks noGrp="1"/>
          </p:cNvSpPr>
          <p:nvPr>
            <p:ph type="sldNum" sz="quarter" idx="21"/>
          </p:nvPr>
        </p:nvSpPr>
        <p:spPr/>
        <p:txBody>
          <a:bodyPr/>
          <a:lstStyle/>
          <a:p>
            <a:fld id="{47CE29D0-4A6A-4BF8-AEC4-D98C0701A377}" type="slidenum">
              <a:rPr lang="nl-NL" smtClean="0"/>
              <a:t>‹#›</a:t>
            </a:fld>
            <a:endParaRPr lang="nl-NL"/>
          </a:p>
        </p:txBody>
      </p:sp>
    </p:spTree>
    <p:extLst>
      <p:ext uri="{BB962C8B-B14F-4D97-AF65-F5344CB8AC3E}">
        <p14:creationId xmlns:p14="http://schemas.microsoft.com/office/powerpoint/2010/main" val="2467593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am pic nam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430FADE4-92C6-9246-81A9-6C011B4915DF}"/>
              </a:ext>
            </a:extLst>
          </p:cNvPr>
          <p:cNvSpPr>
            <a:spLocks noGrp="1"/>
          </p:cNvSpPr>
          <p:nvPr>
            <p:ph type="body" sz="quarter" idx="11" hasCustomPrompt="1"/>
          </p:nvPr>
        </p:nvSpPr>
        <p:spPr>
          <a:xfrm>
            <a:off x="550863" y="2132856"/>
            <a:ext cx="1224657" cy="500707"/>
          </a:xfrm>
        </p:spPr>
        <p:txBody>
          <a:bodyPr lIns="0" tIns="36000" rIns="0" bIns="0" numCol="1" spcCol="1008000">
            <a:normAutofit/>
          </a:bodyPr>
          <a:lstStyle>
            <a:lvl1pPr>
              <a:lnSpc>
                <a:spcPct val="100000"/>
              </a:lnSpc>
              <a:spcBef>
                <a:spcPts val="0"/>
              </a:spcBef>
              <a:defRPr sz="1000" b="1" i="0">
                <a:latin typeface="Arial Black" panose="020B0604020202020204" pitchFamily="34" charset="0"/>
              </a:defRPr>
            </a:lvl1pPr>
            <a:lvl2pPr marL="6350" indent="0">
              <a:lnSpc>
                <a:spcPct val="100000"/>
              </a:lnSpc>
              <a:spcBef>
                <a:spcPts val="0"/>
              </a:spcBef>
              <a:buNone/>
              <a:tabLst/>
              <a:defRPr sz="1000"/>
            </a:lvl2pPr>
            <a:lvl3pPr marL="6350" indent="0">
              <a:buNone/>
              <a:tabLst/>
              <a:defRPr/>
            </a:lvl3pPr>
            <a:lvl4pPr marL="6350" indent="0">
              <a:buNone/>
              <a:tabLst/>
              <a:defRPr/>
            </a:lvl4pPr>
            <a:lvl5pPr marL="6350" indent="0">
              <a:buNone/>
              <a:tabLst/>
              <a:defRPr/>
            </a:lvl5pPr>
          </a:lstStyle>
          <a:p>
            <a:pPr lvl="0"/>
            <a:r>
              <a:rPr lang="en-GB" dirty="0"/>
              <a:t>Naam</a:t>
            </a:r>
          </a:p>
          <a:p>
            <a:pPr lvl="1"/>
            <a:r>
              <a:rPr lang="en-GB" dirty="0" err="1"/>
              <a:t>Omschrijving</a:t>
            </a:r>
            <a:r>
              <a:rPr lang="en-GB" dirty="0"/>
              <a:t> </a:t>
            </a:r>
            <a:r>
              <a:rPr lang="en-GB" dirty="0" err="1"/>
              <a:t>omschrijving</a:t>
            </a:r>
            <a:endParaRPr lang="en-US" dirty="0"/>
          </a:p>
        </p:txBody>
      </p:sp>
      <p:sp>
        <p:nvSpPr>
          <p:cNvPr id="4" name="Text Placeholder 3">
            <a:extLst>
              <a:ext uri="{FF2B5EF4-FFF2-40B4-BE49-F238E27FC236}">
                <a16:creationId xmlns:a16="http://schemas.microsoft.com/office/drawing/2014/main" id="{F158B727-5328-F243-827D-94A3F6B4B958}"/>
              </a:ext>
            </a:extLst>
          </p:cNvPr>
          <p:cNvSpPr>
            <a:spLocks noGrp="1"/>
          </p:cNvSpPr>
          <p:nvPr>
            <p:ph type="body" sz="quarter" idx="12"/>
          </p:nvPr>
        </p:nvSpPr>
        <p:spPr>
          <a:xfrm>
            <a:off x="550863" y="476250"/>
            <a:ext cx="11090275" cy="360462"/>
          </a:xfrm>
        </p:spPr>
        <p:txBody>
          <a:bodyPr>
            <a:noAutofit/>
          </a:bodyPr>
          <a:lstStyle>
            <a:lvl1pPr>
              <a:defRPr>
                <a:ln>
                  <a:noFill/>
                </a:ln>
                <a:solidFill>
                  <a:schemeClr val="accent1"/>
                </a:solidFill>
              </a:defRPr>
            </a:lvl1pPr>
          </a:lstStyle>
          <a:p>
            <a:pPr lvl="0"/>
            <a:r>
              <a:rPr lang="nl-NL"/>
              <a:t>Klikken om de tekststijl van het model te bewerken</a:t>
            </a:r>
          </a:p>
        </p:txBody>
      </p:sp>
      <p:sp>
        <p:nvSpPr>
          <p:cNvPr id="11" name="Picture Placeholder 8">
            <a:extLst>
              <a:ext uri="{FF2B5EF4-FFF2-40B4-BE49-F238E27FC236}">
                <a16:creationId xmlns:a16="http://schemas.microsoft.com/office/drawing/2014/main" id="{DCBC2810-32B6-5E45-880F-E06893A138F3}"/>
              </a:ext>
            </a:extLst>
          </p:cNvPr>
          <p:cNvSpPr>
            <a:spLocks noGrp="1"/>
          </p:cNvSpPr>
          <p:nvPr>
            <p:ph type="pic" sz="quarter" idx="14"/>
          </p:nvPr>
        </p:nvSpPr>
        <p:spPr>
          <a:xfrm>
            <a:off x="550863" y="972289"/>
            <a:ext cx="1224657" cy="1152128"/>
          </a:xfrm>
          <a:solidFill>
            <a:schemeClr val="bg2"/>
          </a:solidFill>
        </p:spPr>
        <p:txBody>
          <a:bodyPr/>
          <a:lstStyle/>
          <a:p>
            <a:r>
              <a:rPr lang="nl-NL"/>
              <a:t>Klik op het pictogram als u een afbeelding wilt toevoegen</a:t>
            </a:r>
            <a:endParaRPr lang="en-US" dirty="0"/>
          </a:p>
        </p:txBody>
      </p:sp>
      <p:sp>
        <p:nvSpPr>
          <p:cNvPr id="31" name="Text Placeholder 12">
            <a:extLst>
              <a:ext uri="{FF2B5EF4-FFF2-40B4-BE49-F238E27FC236}">
                <a16:creationId xmlns:a16="http://schemas.microsoft.com/office/drawing/2014/main" id="{680F2290-4429-874F-8645-0055DD009229}"/>
              </a:ext>
            </a:extLst>
          </p:cNvPr>
          <p:cNvSpPr>
            <a:spLocks noGrp="1"/>
          </p:cNvSpPr>
          <p:nvPr>
            <p:ph type="body" sz="quarter" idx="18" hasCustomPrompt="1"/>
          </p:nvPr>
        </p:nvSpPr>
        <p:spPr>
          <a:xfrm>
            <a:off x="550863" y="4013503"/>
            <a:ext cx="1224657" cy="500707"/>
          </a:xfrm>
        </p:spPr>
        <p:txBody>
          <a:bodyPr lIns="0" tIns="36000" rIns="0" bIns="0" numCol="1" spcCol="1008000">
            <a:normAutofit/>
          </a:bodyPr>
          <a:lstStyle>
            <a:lvl1pPr>
              <a:lnSpc>
                <a:spcPct val="100000"/>
              </a:lnSpc>
              <a:spcBef>
                <a:spcPts val="0"/>
              </a:spcBef>
              <a:defRPr sz="1000" b="1" i="0">
                <a:latin typeface="Arial Black" panose="020B0604020202020204" pitchFamily="34" charset="0"/>
              </a:defRPr>
            </a:lvl1pPr>
            <a:lvl2pPr marL="6350" indent="0">
              <a:lnSpc>
                <a:spcPct val="100000"/>
              </a:lnSpc>
              <a:spcBef>
                <a:spcPts val="0"/>
              </a:spcBef>
              <a:buNone/>
              <a:tabLst/>
              <a:defRPr sz="1000"/>
            </a:lvl2pPr>
            <a:lvl3pPr marL="6350" indent="0">
              <a:buNone/>
              <a:tabLst/>
              <a:defRPr/>
            </a:lvl3pPr>
            <a:lvl4pPr marL="6350" indent="0">
              <a:buNone/>
              <a:tabLst/>
              <a:defRPr/>
            </a:lvl4pPr>
            <a:lvl5pPr marL="6350" indent="0">
              <a:buNone/>
              <a:tabLst/>
              <a:defRPr/>
            </a:lvl5pPr>
          </a:lstStyle>
          <a:p>
            <a:pPr lvl="0"/>
            <a:r>
              <a:rPr lang="en-GB" dirty="0"/>
              <a:t>Naam</a:t>
            </a:r>
          </a:p>
          <a:p>
            <a:pPr lvl="1"/>
            <a:r>
              <a:rPr lang="en-GB" dirty="0" err="1"/>
              <a:t>Omschrijving</a:t>
            </a:r>
            <a:r>
              <a:rPr lang="en-GB" dirty="0"/>
              <a:t> </a:t>
            </a:r>
            <a:r>
              <a:rPr lang="en-GB" dirty="0" err="1"/>
              <a:t>omschrijving</a:t>
            </a:r>
            <a:endParaRPr lang="en-US" dirty="0"/>
          </a:p>
        </p:txBody>
      </p:sp>
      <p:sp>
        <p:nvSpPr>
          <p:cNvPr id="32" name="Picture Placeholder 8">
            <a:extLst>
              <a:ext uri="{FF2B5EF4-FFF2-40B4-BE49-F238E27FC236}">
                <a16:creationId xmlns:a16="http://schemas.microsoft.com/office/drawing/2014/main" id="{7E20A79F-1E4E-DF4E-8106-94C3493FDA32}"/>
              </a:ext>
            </a:extLst>
          </p:cNvPr>
          <p:cNvSpPr>
            <a:spLocks noGrp="1"/>
          </p:cNvSpPr>
          <p:nvPr>
            <p:ph type="pic" sz="quarter" idx="19"/>
          </p:nvPr>
        </p:nvSpPr>
        <p:spPr>
          <a:xfrm>
            <a:off x="550863" y="2852936"/>
            <a:ext cx="1224657" cy="1152128"/>
          </a:xfrm>
          <a:solidFill>
            <a:schemeClr val="bg2"/>
          </a:solidFill>
        </p:spPr>
        <p:txBody>
          <a:bodyPr/>
          <a:lstStyle/>
          <a:p>
            <a:r>
              <a:rPr lang="nl-NL"/>
              <a:t>Klik op het pictogram als u een afbeelding wilt toevoegen</a:t>
            </a:r>
            <a:endParaRPr lang="en-US" dirty="0"/>
          </a:p>
        </p:txBody>
      </p:sp>
      <p:sp>
        <p:nvSpPr>
          <p:cNvPr id="33" name="Text Placeholder 12">
            <a:extLst>
              <a:ext uri="{FF2B5EF4-FFF2-40B4-BE49-F238E27FC236}">
                <a16:creationId xmlns:a16="http://schemas.microsoft.com/office/drawing/2014/main" id="{6F816FA7-E8EC-A140-9E37-0199B0B23460}"/>
              </a:ext>
            </a:extLst>
          </p:cNvPr>
          <p:cNvSpPr>
            <a:spLocks noGrp="1"/>
          </p:cNvSpPr>
          <p:nvPr>
            <p:ph type="body" sz="quarter" idx="20" hasCustomPrompt="1"/>
          </p:nvPr>
        </p:nvSpPr>
        <p:spPr>
          <a:xfrm>
            <a:off x="550863" y="5950791"/>
            <a:ext cx="1224657" cy="500707"/>
          </a:xfrm>
        </p:spPr>
        <p:txBody>
          <a:bodyPr lIns="0" tIns="36000" rIns="0" bIns="0" numCol="1" spcCol="1008000">
            <a:normAutofit/>
          </a:bodyPr>
          <a:lstStyle>
            <a:lvl1pPr>
              <a:lnSpc>
                <a:spcPct val="100000"/>
              </a:lnSpc>
              <a:spcBef>
                <a:spcPts val="0"/>
              </a:spcBef>
              <a:defRPr sz="1000" b="1" i="0">
                <a:latin typeface="Arial Black" panose="020B0604020202020204" pitchFamily="34" charset="0"/>
              </a:defRPr>
            </a:lvl1pPr>
            <a:lvl2pPr marL="6350" indent="0">
              <a:lnSpc>
                <a:spcPct val="100000"/>
              </a:lnSpc>
              <a:spcBef>
                <a:spcPts val="0"/>
              </a:spcBef>
              <a:buNone/>
              <a:tabLst/>
              <a:defRPr sz="1000"/>
            </a:lvl2pPr>
            <a:lvl3pPr marL="6350" indent="0">
              <a:buNone/>
              <a:tabLst/>
              <a:defRPr/>
            </a:lvl3pPr>
            <a:lvl4pPr marL="6350" indent="0">
              <a:buNone/>
              <a:tabLst/>
              <a:defRPr/>
            </a:lvl4pPr>
            <a:lvl5pPr marL="6350" indent="0">
              <a:buNone/>
              <a:tabLst/>
              <a:defRPr/>
            </a:lvl5pPr>
          </a:lstStyle>
          <a:p>
            <a:pPr lvl="0"/>
            <a:r>
              <a:rPr lang="en-GB" dirty="0"/>
              <a:t>Naam</a:t>
            </a:r>
          </a:p>
          <a:p>
            <a:pPr lvl="1"/>
            <a:r>
              <a:rPr lang="en-GB" dirty="0" err="1"/>
              <a:t>Omschrijving</a:t>
            </a:r>
            <a:r>
              <a:rPr lang="en-GB" dirty="0"/>
              <a:t> </a:t>
            </a:r>
            <a:r>
              <a:rPr lang="en-GB" dirty="0" err="1"/>
              <a:t>omschrijving</a:t>
            </a:r>
            <a:endParaRPr lang="en-US" dirty="0"/>
          </a:p>
        </p:txBody>
      </p:sp>
      <p:sp>
        <p:nvSpPr>
          <p:cNvPr id="34" name="Picture Placeholder 8">
            <a:extLst>
              <a:ext uri="{FF2B5EF4-FFF2-40B4-BE49-F238E27FC236}">
                <a16:creationId xmlns:a16="http://schemas.microsoft.com/office/drawing/2014/main" id="{C92B63FB-DA0F-BB48-99CB-BE1F09978F2D}"/>
              </a:ext>
            </a:extLst>
          </p:cNvPr>
          <p:cNvSpPr>
            <a:spLocks noGrp="1"/>
          </p:cNvSpPr>
          <p:nvPr>
            <p:ph type="pic" sz="quarter" idx="21"/>
          </p:nvPr>
        </p:nvSpPr>
        <p:spPr>
          <a:xfrm>
            <a:off x="550863" y="4790224"/>
            <a:ext cx="1224657" cy="1152128"/>
          </a:xfrm>
          <a:solidFill>
            <a:schemeClr val="bg2"/>
          </a:solidFill>
        </p:spPr>
        <p:txBody>
          <a:bodyPr/>
          <a:lstStyle/>
          <a:p>
            <a:r>
              <a:rPr lang="nl-NL"/>
              <a:t>Klik op het pictogram als u een afbeelding wilt toevoegen</a:t>
            </a:r>
            <a:endParaRPr lang="en-US" dirty="0"/>
          </a:p>
        </p:txBody>
      </p:sp>
      <p:sp>
        <p:nvSpPr>
          <p:cNvPr id="60" name="Text Placeholder 12">
            <a:extLst>
              <a:ext uri="{FF2B5EF4-FFF2-40B4-BE49-F238E27FC236}">
                <a16:creationId xmlns:a16="http://schemas.microsoft.com/office/drawing/2014/main" id="{1DC8CD9B-FBC9-A743-9AC7-E857423B728D}"/>
              </a:ext>
            </a:extLst>
          </p:cNvPr>
          <p:cNvSpPr>
            <a:spLocks noGrp="1"/>
          </p:cNvSpPr>
          <p:nvPr>
            <p:ph type="body" sz="quarter" idx="22" hasCustomPrompt="1"/>
          </p:nvPr>
        </p:nvSpPr>
        <p:spPr>
          <a:xfrm>
            <a:off x="1956459" y="2132856"/>
            <a:ext cx="1224657" cy="500707"/>
          </a:xfrm>
        </p:spPr>
        <p:txBody>
          <a:bodyPr lIns="0" tIns="36000" rIns="0" bIns="0" numCol="1" spcCol="1008000">
            <a:normAutofit/>
          </a:bodyPr>
          <a:lstStyle>
            <a:lvl1pPr>
              <a:lnSpc>
                <a:spcPct val="100000"/>
              </a:lnSpc>
              <a:spcBef>
                <a:spcPts val="0"/>
              </a:spcBef>
              <a:defRPr sz="1000" b="1" i="0">
                <a:latin typeface="Arial Black" panose="020B0604020202020204" pitchFamily="34" charset="0"/>
              </a:defRPr>
            </a:lvl1pPr>
            <a:lvl2pPr marL="6350" indent="0">
              <a:lnSpc>
                <a:spcPct val="100000"/>
              </a:lnSpc>
              <a:spcBef>
                <a:spcPts val="0"/>
              </a:spcBef>
              <a:buNone/>
              <a:tabLst/>
              <a:defRPr sz="1000"/>
            </a:lvl2pPr>
            <a:lvl3pPr marL="6350" indent="0">
              <a:buNone/>
              <a:tabLst/>
              <a:defRPr/>
            </a:lvl3pPr>
            <a:lvl4pPr marL="6350" indent="0">
              <a:buNone/>
              <a:tabLst/>
              <a:defRPr/>
            </a:lvl4pPr>
            <a:lvl5pPr marL="6350" indent="0">
              <a:buNone/>
              <a:tabLst/>
              <a:defRPr/>
            </a:lvl5pPr>
          </a:lstStyle>
          <a:p>
            <a:pPr lvl="0"/>
            <a:r>
              <a:rPr lang="en-GB" dirty="0"/>
              <a:t>Naam</a:t>
            </a:r>
          </a:p>
          <a:p>
            <a:pPr lvl="1"/>
            <a:r>
              <a:rPr lang="en-GB" dirty="0" err="1"/>
              <a:t>Omschrijving</a:t>
            </a:r>
            <a:r>
              <a:rPr lang="en-GB" dirty="0"/>
              <a:t> </a:t>
            </a:r>
            <a:r>
              <a:rPr lang="en-GB" dirty="0" err="1"/>
              <a:t>omschrijving</a:t>
            </a:r>
            <a:endParaRPr lang="en-US" dirty="0"/>
          </a:p>
        </p:txBody>
      </p:sp>
      <p:sp>
        <p:nvSpPr>
          <p:cNvPr id="61" name="Picture Placeholder 8">
            <a:extLst>
              <a:ext uri="{FF2B5EF4-FFF2-40B4-BE49-F238E27FC236}">
                <a16:creationId xmlns:a16="http://schemas.microsoft.com/office/drawing/2014/main" id="{C711A17C-EBA8-CD4E-BFF4-FA032CDBDEF6}"/>
              </a:ext>
            </a:extLst>
          </p:cNvPr>
          <p:cNvSpPr>
            <a:spLocks noGrp="1"/>
          </p:cNvSpPr>
          <p:nvPr>
            <p:ph type="pic" sz="quarter" idx="23"/>
          </p:nvPr>
        </p:nvSpPr>
        <p:spPr>
          <a:xfrm>
            <a:off x="1956459" y="972289"/>
            <a:ext cx="1224657" cy="1152128"/>
          </a:xfrm>
          <a:solidFill>
            <a:schemeClr val="bg2"/>
          </a:solidFill>
        </p:spPr>
        <p:txBody>
          <a:bodyPr/>
          <a:lstStyle/>
          <a:p>
            <a:r>
              <a:rPr lang="nl-NL"/>
              <a:t>Klik op het pictogram als u een afbeelding wilt toevoegen</a:t>
            </a:r>
            <a:endParaRPr lang="en-US" dirty="0"/>
          </a:p>
        </p:txBody>
      </p:sp>
      <p:sp>
        <p:nvSpPr>
          <p:cNvPr id="62" name="Text Placeholder 12">
            <a:extLst>
              <a:ext uri="{FF2B5EF4-FFF2-40B4-BE49-F238E27FC236}">
                <a16:creationId xmlns:a16="http://schemas.microsoft.com/office/drawing/2014/main" id="{F26CB6DD-98B0-4245-B0C4-2B6E92E7A142}"/>
              </a:ext>
            </a:extLst>
          </p:cNvPr>
          <p:cNvSpPr>
            <a:spLocks noGrp="1"/>
          </p:cNvSpPr>
          <p:nvPr>
            <p:ph type="body" sz="quarter" idx="24" hasCustomPrompt="1"/>
          </p:nvPr>
        </p:nvSpPr>
        <p:spPr>
          <a:xfrm>
            <a:off x="1956459" y="4013503"/>
            <a:ext cx="1224657" cy="500707"/>
          </a:xfrm>
        </p:spPr>
        <p:txBody>
          <a:bodyPr lIns="0" tIns="36000" rIns="0" bIns="0" numCol="1" spcCol="1008000">
            <a:normAutofit/>
          </a:bodyPr>
          <a:lstStyle>
            <a:lvl1pPr>
              <a:lnSpc>
                <a:spcPct val="100000"/>
              </a:lnSpc>
              <a:spcBef>
                <a:spcPts val="0"/>
              </a:spcBef>
              <a:defRPr sz="1000" b="1" i="0">
                <a:latin typeface="Arial Black" panose="020B0604020202020204" pitchFamily="34" charset="0"/>
              </a:defRPr>
            </a:lvl1pPr>
            <a:lvl2pPr marL="6350" indent="0">
              <a:lnSpc>
                <a:spcPct val="100000"/>
              </a:lnSpc>
              <a:spcBef>
                <a:spcPts val="0"/>
              </a:spcBef>
              <a:buNone/>
              <a:tabLst/>
              <a:defRPr sz="1000"/>
            </a:lvl2pPr>
            <a:lvl3pPr marL="6350" indent="0">
              <a:buNone/>
              <a:tabLst/>
              <a:defRPr/>
            </a:lvl3pPr>
            <a:lvl4pPr marL="6350" indent="0">
              <a:buNone/>
              <a:tabLst/>
              <a:defRPr/>
            </a:lvl4pPr>
            <a:lvl5pPr marL="6350" indent="0">
              <a:buNone/>
              <a:tabLst/>
              <a:defRPr/>
            </a:lvl5pPr>
          </a:lstStyle>
          <a:p>
            <a:pPr lvl="0"/>
            <a:r>
              <a:rPr lang="en-GB" dirty="0"/>
              <a:t>Naam</a:t>
            </a:r>
          </a:p>
          <a:p>
            <a:pPr lvl="1"/>
            <a:r>
              <a:rPr lang="en-GB" dirty="0" err="1"/>
              <a:t>Omschrijving</a:t>
            </a:r>
            <a:r>
              <a:rPr lang="en-GB" dirty="0"/>
              <a:t> </a:t>
            </a:r>
            <a:r>
              <a:rPr lang="en-GB" dirty="0" err="1"/>
              <a:t>omschrijving</a:t>
            </a:r>
            <a:endParaRPr lang="en-US" dirty="0"/>
          </a:p>
        </p:txBody>
      </p:sp>
      <p:sp>
        <p:nvSpPr>
          <p:cNvPr id="63" name="Picture Placeholder 8">
            <a:extLst>
              <a:ext uri="{FF2B5EF4-FFF2-40B4-BE49-F238E27FC236}">
                <a16:creationId xmlns:a16="http://schemas.microsoft.com/office/drawing/2014/main" id="{1BCD8AAC-F130-9941-994A-0B38796B3013}"/>
              </a:ext>
            </a:extLst>
          </p:cNvPr>
          <p:cNvSpPr>
            <a:spLocks noGrp="1"/>
          </p:cNvSpPr>
          <p:nvPr>
            <p:ph type="pic" sz="quarter" idx="25"/>
          </p:nvPr>
        </p:nvSpPr>
        <p:spPr>
          <a:xfrm>
            <a:off x="1956459" y="2852936"/>
            <a:ext cx="1224657" cy="1152128"/>
          </a:xfrm>
          <a:solidFill>
            <a:schemeClr val="bg2"/>
          </a:solidFill>
        </p:spPr>
        <p:txBody>
          <a:bodyPr/>
          <a:lstStyle/>
          <a:p>
            <a:r>
              <a:rPr lang="nl-NL"/>
              <a:t>Klik op het pictogram als u een afbeelding wilt toevoegen</a:t>
            </a:r>
            <a:endParaRPr lang="en-US" dirty="0"/>
          </a:p>
        </p:txBody>
      </p:sp>
      <p:sp>
        <p:nvSpPr>
          <p:cNvPr id="64" name="Text Placeholder 12">
            <a:extLst>
              <a:ext uri="{FF2B5EF4-FFF2-40B4-BE49-F238E27FC236}">
                <a16:creationId xmlns:a16="http://schemas.microsoft.com/office/drawing/2014/main" id="{F9CF4064-F077-0D40-959C-FF7D687EF420}"/>
              </a:ext>
            </a:extLst>
          </p:cNvPr>
          <p:cNvSpPr>
            <a:spLocks noGrp="1"/>
          </p:cNvSpPr>
          <p:nvPr>
            <p:ph type="body" sz="quarter" idx="26" hasCustomPrompt="1"/>
          </p:nvPr>
        </p:nvSpPr>
        <p:spPr>
          <a:xfrm>
            <a:off x="1956459" y="5950791"/>
            <a:ext cx="1224657" cy="500707"/>
          </a:xfrm>
        </p:spPr>
        <p:txBody>
          <a:bodyPr lIns="0" tIns="36000" rIns="0" bIns="0" numCol="1" spcCol="1008000">
            <a:normAutofit/>
          </a:bodyPr>
          <a:lstStyle>
            <a:lvl1pPr>
              <a:lnSpc>
                <a:spcPct val="100000"/>
              </a:lnSpc>
              <a:spcBef>
                <a:spcPts val="0"/>
              </a:spcBef>
              <a:defRPr sz="1000" b="1" i="0">
                <a:latin typeface="Arial Black" panose="020B0604020202020204" pitchFamily="34" charset="0"/>
              </a:defRPr>
            </a:lvl1pPr>
            <a:lvl2pPr marL="6350" indent="0">
              <a:lnSpc>
                <a:spcPct val="100000"/>
              </a:lnSpc>
              <a:spcBef>
                <a:spcPts val="0"/>
              </a:spcBef>
              <a:buNone/>
              <a:tabLst/>
              <a:defRPr sz="1000"/>
            </a:lvl2pPr>
            <a:lvl3pPr marL="6350" indent="0">
              <a:buNone/>
              <a:tabLst/>
              <a:defRPr/>
            </a:lvl3pPr>
            <a:lvl4pPr marL="6350" indent="0">
              <a:buNone/>
              <a:tabLst/>
              <a:defRPr/>
            </a:lvl4pPr>
            <a:lvl5pPr marL="6350" indent="0">
              <a:buNone/>
              <a:tabLst/>
              <a:defRPr/>
            </a:lvl5pPr>
          </a:lstStyle>
          <a:p>
            <a:pPr lvl="0"/>
            <a:r>
              <a:rPr lang="en-GB" dirty="0"/>
              <a:t>Naam</a:t>
            </a:r>
          </a:p>
          <a:p>
            <a:pPr lvl="1"/>
            <a:r>
              <a:rPr lang="en-GB" dirty="0" err="1"/>
              <a:t>Omschrijving</a:t>
            </a:r>
            <a:r>
              <a:rPr lang="en-GB" dirty="0"/>
              <a:t> </a:t>
            </a:r>
            <a:r>
              <a:rPr lang="en-GB" dirty="0" err="1"/>
              <a:t>omschrijving</a:t>
            </a:r>
            <a:endParaRPr lang="en-US" dirty="0"/>
          </a:p>
        </p:txBody>
      </p:sp>
      <p:sp>
        <p:nvSpPr>
          <p:cNvPr id="65" name="Picture Placeholder 8">
            <a:extLst>
              <a:ext uri="{FF2B5EF4-FFF2-40B4-BE49-F238E27FC236}">
                <a16:creationId xmlns:a16="http://schemas.microsoft.com/office/drawing/2014/main" id="{CB955200-0651-C74C-AEEC-82DA3FF0BB64}"/>
              </a:ext>
            </a:extLst>
          </p:cNvPr>
          <p:cNvSpPr>
            <a:spLocks noGrp="1"/>
          </p:cNvSpPr>
          <p:nvPr>
            <p:ph type="pic" sz="quarter" idx="27"/>
          </p:nvPr>
        </p:nvSpPr>
        <p:spPr>
          <a:xfrm>
            <a:off x="1956459" y="4790224"/>
            <a:ext cx="1224657" cy="1152128"/>
          </a:xfrm>
          <a:solidFill>
            <a:schemeClr val="bg2"/>
          </a:solidFill>
        </p:spPr>
        <p:txBody>
          <a:bodyPr/>
          <a:lstStyle/>
          <a:p>
            <a:r>
              <a:rPr lang="nl-NL"/>
              <a:t>Klik op het pictogram als u een afbeelding wilt toevoegen</a:t>
            </a:r>
            <a:endParaRPr lang="en-US" dirty="0"/>
          </a:p>
        </p:txBody>
      </p:sp>
      <p:sp>
        <p:nvSpPr>
          <p:cNvPr id="66" name="Text Placeholder 12">
            <a:extLst>
              <a:ext uri="{FF2B5EF4-FFF2-40B4-BE49-F238E27FC236}">
                <a16:creationId xmlns:a16="http://schemas.microsoft.com/office/drawing/2014/main" id="{8756267B-A79F-E744-9959-427A7D942822}"/>
              </a:ext>
            </a:extLst>
          </p:cNvPr>
          <p:cNvSpPr>
            <a:spLocks noGrp="1"/>
          </p:cNvSpPr>
          <p:nvPr>
            <p:ph type="body" sz="quarter" idx="28" hasCustomPrompt="1"/>
          </p:nvPr>
        </p:nvSpPr>
        <p:spPr>
          <a:xfrm>
            <a:off x="3362055" y="2132856"/>
            <a:ext cx="1224657" cy="500707"/>
          </a:xfrm>
        </p:spPr>
        <p:txBody>
          <a:bodyPr lIns="0" tIns="36000" rIns="0" bIns="0" numCol="1" spcCol="1008000">
            <a:normAutofit/>
          </a:bodyPr>
          <a:lstStyle>
            <a:lvl1pPr>
              <a:lnSpc>
                <a:spcPct val="100000"/>
              </a:lnSpc>
              <a:spcBef>
                <a:spcPts val="0"/>
              </a:spcBef>
              <a:defRPr sz="1000" b="1" i="0">
                <a:latin typeface="Arial Black" panose="020B0604020202020204" pitchFamily="34" charset="0"/>
              </a:defRPr>
            </a:lvl1pPr>
            <a:lvl2pPr marL="6350" indent="0">
              <a:lnSpc>
                <a:spcPct val="100000"/>
              </a:lnSpc>
              <a:spcBef>
                <a:spcPts val="0"/>
              </a:spcBef>
              <a:buNone/>
              <a:tabLst/>
              <a:defRPr sz="1000"/>
            </a:lvl2pPr>
            <a:lvl3pPr marL="6350" indent="0">
              <a:buNone/>
              <a:tabLst/>
              <a:defRPr/>
            </a:lvl3pPr>
            <a:lvl4pPr marL="6350" indent="0">
              <a:buNone/>
              <a:tabLst/>
              <a:defRPr/>
            </a:lvl4pPr>
            <a:lvl5pPr marL="6350" indent="0">
              <a:buNone/>
              <a:tabLst/>
              <a:defRPr/>
            </a:lvl5pPr>
          </a:lstStyle>
          <a:p>
            <a:pPr lvl="0"/>
            <a:r>
              <a:rPr lang="en-GB" dirty="0"/>
              <a:t>Naam</a:t>
            </a:r>
          </a:p>
          <a:p>
            <a:pPr lvl="1"/>
            <a:r>
              <a:rPr lang="en-GB" dirty="0" err="1"/>
              <a:t>Omschrijving</a:t>
            </a:r>
            <a:r>
              <a:rPr lang="en-GB" dirty="0"/>
              <a:t> </a:t>
            </a:r>
            <a:r>
              <a:rPr lang="en-GB" dirty="0" err="1"/>
              <a:t>omschrijving</a:t>
            </a:r>
            <a:endParaRPr lang="en-US" dirty="0"/>
          </a:p>
        </p:txBody>
      </p:sp>
      <p:sp>
        <p:nvSpPr>
          <p:cNvPr id="67" name="Picture Placeholder 8">
            <a:extLst>
              <a:ext uri="{FF2B5EF4-FFF2-40B4-BE49-F238E27FC236}">
                <a16:creationId xmlns:a16="http://schemas.microsoft.com/office/drawing/2014/main" id="{AB214375-39A5-A04C-A353-56F3FB5634EF}"/>
              </a:ext>
            </a:extLst>
          </p:cNvPr>
          <p:cNvSpPr>
            <a:spLocks noGrp="1"/>
          </p:cNvSpPr>
          <p:nvPr>
            <p:ph type="pic" sz="quarter" idx="29"/>
          </p:nvPr>
        </p:nvSpPr>
        <p:spPr>
          <a:xfrm>
            <a:off x="3362055" y="972289"/>
            <a:ext cx="1224657" cy="1152128"/>
          </a:xfrm>
          <a:solidFill>
            <a:schemeClr val="bg2"/>
          </a:solidFill>
        </p:spPr>
        <p:txBody>
          <a:bodyPr/>
          <a:lstStyle/>
          <a:p>
            <a:r>
              <a:rPr lang="nl-NL"/>
              <a:t>Klik op het pictogram als u een afbeelding wilt toevoegen</a:t>
            </a:r>
            <a:endParaRPr lang="en-US" dirty="0"/>
          </a:p>
        </p:txBody>
      </p:sp>
      <p:sp>
        <p:nvSpPr>
          <p:cNvPr id="68" name="Text Placeholder 12">
            <a:extLst>
              <a:ext uri="{FF2B5EF4-FFF2-40B4-BE49-F238E27FC236}">
                <a16:creationId xmlns:a16="http://schemas.microsoft.com/office/drawing/2014/main" id="{F971FDCB-BC91-F146-98E5-57CF54135C71}"/>
              </a:ext>
            </a:extLst>
          </p:cNvPr>
          <p:cNvSpPr>
            <a:spLocks noGrp="1"/>
          </p:cNvSpPr>
          <p:nvPr>
            <p:ph type="body" sz="quarter" idx="30" hasCustomPrompt="1"/>
          </p:nvPr>
        </p:nvSpPr>
        <p:spPr>
          <a:xfrm>
            <a:off x="3362055" y="4013503"/>
            <a:ext cx="1224657" cy="500707"/>
          </a:xfrm>
        </p:spPr>
        <p:txBody>
          <a:bodyPr lIns="0" tIns="36000" rIns="0" bIns="0" numCol="1" spcCol="1008000">
            <a:normAutofit/>
          </a:bodyPr>
          <a:lstStyle>
            <a:lvl1pPr>
              <a:lnSpc>
                <a:spcPct val="100000"/>
              </a:lnSpc>
              <a:spcBef>
                <a:spcPts val="0"/>
              </a:spcBef>
              <a:defRPr sz="1000" b="1" i="0">
                <a:latin typeface="Arial Black" panose="020B0604020202020204" pitchFamily="34" charset="0"/>
              </a:defRPr>
            </a:lvl1pPr>
            <a:lvl2pPr marL="6350" indent="0">
              <a:lnSpc>
                <a:spcPct val="100000"/>
              </a:lnSpc>
              <a:spcBef>
                <a:spcPts val="0"/>
              </a:spcBef>
              <a:buNone/>
              <a:tabLst/>
              <a:defRPr sz="1000"/>
            </a:lvl2pPr>
            <a:lvl3pPr marL="6350" indent="0">
              <a:buNone/>
              <a:tabLst/>
              <a:defRPr/>
            </a:lvl3pPr>
            <a:lvl4pPr marL="6350" indent="0">
              <a:buNone/>
              <a:tabLst/>
              <a:defRPr/>
            </a:lvl4pPr>
            <a:lvl5pPr marL="6350" indent="0">
              <a:buNone/>
              <a:tabLst/>
              <a:defRPr/>
            </a:lvl5pPr>
          </a:lstStyle>
          <a:p>
            <a:pPr lvl="0"/>
            <a:r>
              <a:rPr lang="en-GB" dirty="0"/>
              <a:t>Naam</a:t>
            </a:r>
          </a:p>
          <a:p>
            <a:pPr lvl="1"/>
            <a:r>
              <a:rPr lang="en-GB" dirty="0" err="1"/>
              <a:t>Omschrijving</a:t>
            </a:r>
            <a:r>
              <a:rPr lang="en-GB" dirty="0"/>
              <a:t> </a:t>
            </a:r>
            <a:r>
              <a:rPr lang="en-GB" dirty="0" err="1"/>
              <a:t>omschrijving</a:t>
            </a:r>
            <a:endParaRPr lang="en-US" dirty="0"/>
          </a:p>
        </p:txBody>
      </p:sp>
      <p:sp>
        <p:nvSpPr>
          <p:cNvPr id="69" name="Picture Placeholder 8">
            <a:extLst>
              <a:ext uri="{FF2B5EF4-FFF2-40B4-BE49-F238E27FC236}">
                <a16:creationId xmlns:a16="http://schemas.microsoft.com/office/drawing/2014/main" id="{574F9D68-D350-7E4F-90EA-2807CE24F91B}"/>
              </a:ext>
            </a:extLst>
          </p:cNvPr>
          <p:cNvSpPr>
            <a:spLocks noGrp="1"/>
          </p:cNvSpPr>
          <p:nvPr>
            <p:ph type="pic" sz="quarter" idx="31"/>
          </p:nvPr>
        </p:nvSpPr>
        <p:spPr>
          <a:xfrm>
            <a:off x="3362055" y="2852936"/>
            <a:ext cx="1224657" cy="1152128"/>
          </a:xfrm>
          <a:solidFill>
            <a:schemeClr val="bg2"/>
          </a:solidFill>
        </p:spPr>
        <p:txBody>
          <a:bodyPr/>
          <a:lstStyle/>
          <a:p>
            <a:r>
              <a:rPr lang="nl-NL"/>
              <a:t>Klik op het pictogram als u een afbeelding wilt toevoegen</a:t>
            </a:r>
            <a:endParaRPr lang="en-US" dirty="0"/>
          </a:p>
        </p:txBody>
      </p:sp>
      <p:sp>
        <p:nvSpPr>
          <p:cNvPr id="70" name="Text Placeholder 12">
            <a:extLst>
              <a:ext uri="{FF2B5EF4-FFF2-40B4-BE49-F238E27FC236}">
                <a16:creationId xmlns:a16="http://schemas.microsoft.com/office/drawing/2014/main" id="{161D954B-029D-4446-BB28-9C9DC930D5F7}"/>
              </a:ext>
            </a:extLst>
          </p:cNvPr>
          <p:cNvSpPr>
            <a:spLocks noGrp="1"/>
          </p:cNvSpPr>
          <p:nvPr>
            <p:ph type="body" sz="quarter" idx="32" hasCustomPrompt="1"/>
          </p:nvPr>
        </p:nvSpPr>
        <p:spPr>
          <a:xfrm>
            <a:off x="3362055" y="5950791"/>
            <a:ext cx="1224657" cy="500707"/>
          </a:xfrm>
        </p:spPr>
        <p:txBody>
          <a:bodyPr lIns="0" tIns="36000" rIns="0" bIns="0" numCol="1" spcCol="1008000">
            <a:normAutofit/>
          </a:bodyPr>
          <a:lstStyle>
            <a:lvl1pPr>
              <a:lnSpc>
                <a:spcPct val="100000"/>
              </a:lnSpc>
              <a:spcBef>
                <a:spcPts val="0"/>
              </a:spcBef>
              <a:defRPr sz="1000" b="1" i="0">
                <a:latin typeface="Arial Black" panose="020B0604020202020204" pitchFamily="34" charset="0"/>
              </a:defRPr>
            </a:lvl1pPr>
            <a:lvl2pPr marL="6350" indent="0">
              <a:lnSpc>
                <a:spcPct val="100000"/>
              </a:lnSpc>
              <a:spcBef>
                <a:spcPts val="0"/>
              </a:spcBef>
              <a:buNone/>
              <a:tabLst/>
              <a:defRPr sz="1000"/>
            </a:lvl2pPr>
            <a:lvl3pPr marL="6350" indent="0">
              <a:buNone/>
              <a:tabLst/>
              <a:defRPr/>
            </a:lvl3pPr>
            <a:lvl4pPr marL="6350" indent="0">
              <a:buNone/>
              <a:tabLst/>
              <a:defRPr/>
            </a:lvl4pPr>
            <a:lvl5pPr marL="6350" indent="0">
              <a:buNone/>
              <a:tabLst/>
              <a:defRPr/>
            </a:lvl5pPr>
          </a:lstStyle>
          <a:p>
            <a:pPr lvl="0"/>
            <a:r>
              <a:rPr lang="en-GB" dirty="0"/>
              <a:t>Naam</a:t>
            </a:r>
          </a:p>
          <a:p>
            <a:pPr lvl="1"/>
            <a:r>
              <a:rPr lang="en-GB" dirty="0" err="1"/>
              <a:t>Omschrijving</a:t>
            </a:r>
            <a:r>
              <a:rPr lang="en-GB" dirty="0"/>
              <a:t> </a:t>
            </a:r>
            <a:r>
              <a:rPr lang="en-GB" dirty="0" err="1"/>
              <a:t>omschrijving</a:t>
            </a:r>
            <a:endParaRPr lang="en-US" dirty="0"/>
          </a:p>
        </p:txBody>
      </p:sp>
      <p:sp>
        <p:nvSpPr>
          <p:cNvPr id="71" name="Picture Placeholder 8">
            <a:extLst>
              <a:ext uri="{FF2B5EF4-FFF2-40B4-BE49-F238E27FC236}">
                <a16:creationId xmlns:a16="http://schemas.microsoft.com/office/drawing/2014/main" id="{62845A80-D3AC-E049-B40E-CA9C5E1D75EF}"/>
              </a:ext>
            </a:extLst>
          </p:cNvPr>
          <p:cNvSpPr>
            <a:spLocks noGrp="1"/>
          </p:cNvSpPr>
          <p:nvPr>
            <p:ph type="pic" sz="quarter" idx="33"/>
          </p:nvPr>
        </p:nvSpPr>
        <p:spPr>
          <a:xfrm>
            <a:off x="3362055" y="4790224"/>
            <a:ext cx="1224657" cy="1152128"/>
          </a:xfrm>
          <a:solidFill>
            <a:schemeClr val="bg2"/>
          </a:solidFill>
        </p:spPr>
        <p:txBody>
          <a:bodyPr/>
          <a:lstStyle/>
          <a:p>
            <a:r>
              <a:rPr lang="nl-NL"/>
              <a:t>Klik op het pictogram als u een afbeelding wilt toevoegen</a:t>
            </a:r>
            <a:endParaRPr lang="en-US" dirty="0"/>
          </a:p>
        </p:txBody>
      </p:sp>
      <p:sp>
        <p:nvSpPr>
          <p:cNvPr id="72" name="Text Placeholder 12">
            <a:extLst>
              <a:ext uri="{FF2B5EF4-FFF2-40B4-BE49-F238E27FC236}">
                <a16:creationId xmlns:a16="http://schemas.microsoft.com/office/drawing/2014/main" id="{488E60BF-F93C-9541-9710-7C1A80851822}"/>
              </a:ext>
            </a:extLst>
          </p:cNvPr>
          <p:cNvSpPr>
            <a:spLocks noGrp="1"/>
          </p:cNvSpPr>
          <p:nvPr>
            <p:ph type="body" sz="quarter" idx="34" hasCustomPrompt="1"/>
          </p:nvPr>
        </p:nvSpPr>
        <p:spPr>
          <a:xfrm>
            <a:off x="4767651" y="2132856"/>
            <a:ext cx="1224657" cy="500707"/>
          </a:xfrm>
        </p:spPr>
        <p:txBody>
          <a:bodyPr lIns="0" tIns="36000" rIns="0" bIns="0" numCol="1" spcCol="1008000">
            <a:normAutofit/>
          </a:bodyPr>
          <a:lstStyle>
            <a:lvl1pPr>
              <a:lnSpc>
                <a:spcPct val="100000"/>
              </a:lnSpc>
              <a:spcBef>
                <a:spcPts val="0"/>
              </a:spcBef>
              <a:defRPr sz="1000" b="1" i="0">
                <a:latin typeface="Arial Black" panose="020B0604020202020204" pitchFamily="34" charset="0"/>
              </a:defRPr>
            </a:lvl1pPr>
            <a:lvl2pPr marL="6350" indent="0">
              <a:lnSpc>
                <a:spcPct val="100000"/>
              </a:lnSpc>
              <a:spcBef>
                <a:spcPts val="0"/>
              </a:spcBef>
              <a:buNone/>
              <a:tabLst/>
              <a:defRPr sz="1000"/>
            </a:lvl2pPr>
            <a:lvl3pPr marL="6350" indent="0">
              <a:buNone/>
              <a:tabLst/>
              <a:defRPr/>
            </a:lvl3pPr>
            <a:lvl4pPr marL="6350" indent="0">
              <a:buNone/>
              <a:tabLst/>
              <a:defRPr/>
            </a:lvl4pPr>
            <a:lvl5pPr marL="6350" indent="0">
              <a:buNone/>
              <a:tabLst/>
              <a:defRPr/>
            </a:lvl5pPr>
          </a:lstStyle>
          <a:p>
            <a:pPr lvl="0"/>
            <a:r>
              <a:rPr lang="en-GB" dirty="0"/>
              <a:t>Naam</a:t>
            </a:r>
          </a:p>
          <a:p>
            <a:pPr lvl="1"/>
            <a:r>
              <a:rPr lang="en-GB" dirty="0" err="1"/>
              <a:t>Omschrijving</a:t>
            </a:r>
            <a:r>
              <a:rPr lang="en-GB" dirty="0"/>
              <a:t> </a:t>
            </a:r>
            <a:r>
              <a:rPr lang="en-GB" dirty="0" err="1"/>
              <a:t>omschrijving</a:t>
            </a:r>
            <a:endParaRPr lang="en-US" dirty="0"/>
          </a:p>
        </p:txBody>
      </p:sp>
      <p:sp>
        <p:nvSpPr>
          <p:cNvPr id="73" name="Picture Placeholder 8">
            <a:extLst>
              <a:ext uri="{FF2B5EF4-FFF2-40B4-BE49-F238E27FC236}">
                <a16:creationId xmlns:a16="http://schemas.microsoft.com/office/drawing/2014/main" id="{FEEEAC87-2ED9-2E4D-86DF-9ECBAE188C60}"/>
              </a:ext>
            </a:extLst>
          </p:cNvPr>
          <p:cNvSpPr>
            <a:spLocks noGrp="1"/>
          </p:cNvSpPr>
          <p:nvPr>
            <p:ph type="pic" sz="quarter" idx="35"/>
          </p:nvPr>
        </p:nvSpPr>
        <p:spPr>
          <a:xfrm>
            <a:off x="4767651" y="972289"/>
            <a:ext cx="1224657" cy="1152128"/>
          </a:xfrm>
          <a:solidFill>
            <a:schemeClr val="bg2"/>
          </a:solidFill>
        </p:spPr>
        <p:txBody>
          <a:bodyPr/>
          <a:lstStyle/>
          <a:p>
            <a:r>
              <a:rPr lang="nl-NL"/>
              <a:t>Klik op het pictogram als u een afbeelding wilt toevoegen</a:t>
            </a:r>
            <a:endParaRPr lang="en-US" dirty="0"/>
          </a:p>
        </p:txBody>
      </p:sp>
      <p:sp>
        <p:nvSpPr>
          <p:cNvPr id="74" name="Text Placeholder 12">
            <a:extLst>
              <a:ext uri="{FF2B5EF4-FFF2-40B4-BE49-F238E27FC236}">
                <a16:creationId xmlns:a16="http://schemas.microsoft.com/office/drawing/2014/main" id="{F9FC3E3A-578A-F947-A373-E3F30C72C6CE}"/>
              </a:ext>
            </a:extLst>
          </p:cNvPr>
          <p:cNvSpPr>
            <a:spLocks noGrp="1"/>
          </p:cNvSpPr>
          <p:nvPr>
            <p:ph type="body" sz="quarter" idx="36" hasCustomPrompt="1"/>
          </p:nvPr>
        </p:nvSpPr>
        <p:spPr>
          <a:xfrm>
            <a:off x="4767651" y="4013503"/>
            <a:ext cx="1224657" cy="500707"/>
          </a:xfrm>
        </p:spPr>
        <p:txBody>
          <a:bodyPr lIns="0" tIns="36000" rIns="0" bIns="0" numCol="1" spcCol="1008000">
            <a:normAutofit/>
          </a:bodyPr>
          <a:lstStyle>
            <a:lvl1pPr>
              <a:lnSpc>
                <a:spcPct val="100000"/>
              </a:lnSpc>
              <a:spcBef>
                <a:spcPts val="0"/>
              </a:spcBef>
              <a:defRPr sz="1000" b="1" i="0">
                <a:latin typeface="Arial Black" panose="020B0604020202020204" pitchFamily="34" charset="0"/>
              </a:defRPr>
            </a:lvl1pPr>
            <a:lvl2pPr marL="6350" indent="0">
              <a:lnSpc>
                <a:spcPct val="100000"/>
              </a:lnSpc>
              <a:spcBef>
                <a:spcPts val="0"/>
              </a:spcBef>
              <a:buNone/>
              <a:tabLst/>
              <a:defRPr sz="1000"/>
            </a:lvl2pPr>
            <a:lvl3pPr marL="6350" indent="0">
              <a:buNone/>
              <a:tabLst/>
              <a:defRPr/>
            </a:lvl3pPr>
            <a:lvl4pPr marL="6350" indent="0">
              <a:buNone/>
              <a:tabLst/>
              <a:defRPr/>
            </a:lvl4pPr>
            <a:lvl5pPr marL="6350" indent="0">
              <a:buNone/>
              <a:tabLst/>
              <a:defRPr/>
            </a:lvl5pPr>
          </a:lstStyle>
          <a:p>
            <a:pPr lvl="0"/>
            <a:r>
              <a:rPr lang="en-GB" dirty="0"/>
              <a:t>Naam</a:t>
            </a:r>
          </a:p>
          <a:p>
            <a:pPr lvl="1"/>
            <a:r>
              <a:rPr lang="en-GB" dirty="0" err="1"/>
              <a:t>Omschrijving</a:t>
            </a:r>
            <a:r>
              <a:rPr lang="en-GB" dirty="0"/>
              <a:t> </a:t>
            </a:r>
            <a:r>
              <a:rPr lang="en-GB" dirty="0" err="1"/>
              <a:t>omschrijving</a:t>
            </a:r>
            <a:endParaRPr lang="en-US" dirty="0"/>
          </a:p>
        </p:txBody>
      </p:sp>
      <p:sp>
        <p:nvSpPr>
          <p:cNvPr id="75" name="Picture Placeholder 8">
            <a:extLst>
              <a:ext uri="{FF2B5EF4-FFF2-40B4-BE49-F238E27FC236}">
                <a16:creationId xmlns:a16="http://schemas.microsoft.com/office/drawing/2014/main" id="{2AFA8EDE-CE13-B945-B4F6-56E3F889B8ED}"/>
              </a:ext>
            </a:extLst>
          </p:cNvPr>
          <p:cNvSpPr>
            <a:spLocks noGrp="1"/>
          </p:cNvSpPr>
          <p:nvPr>
            <p:ph type="pic" sz="quarter" idx="37"/>
          </p:nvPr>
        </p:nvSpPr>
        <p:spPr>
          <a:xfrm>
            <a:off x="4767651" y="2852936"/>
            <a:ext cx="1224657" cy="1152128"/>
          </a:xfrm>
          <a:solidFill>
            <a:schemeClr val="bg2"/>
          </a:solidFill>
        </p:spPr>
        <p:txBody>
          <a:bodyPr/>
          <a:lstStyle/>
          <a:p>
            <a:r>
              <a:rPr lang="nl-NL"/>
              <a:t>Klik op het pictogram als u een afbeelding wilt toevoegen</a:t>
            </a:r>
            <a:endParaRPr lang="en-US" dirty="0"/>
          </a:p>
        </p:txBody>
      </p:sp>
      <p:sp>
        <p:nvSpPr>
          <p:cNvPr id="76" name="Text Placeholder 12">
            <a:extLst>
              <a:ext uri="{FF2B5EF4-FFF2-40B4-BE49-F238E27FC236}">
                <a16:creationId xmlns:a16="http://schemas.microsoft.com/office/drawing/2014/main" id="{C8F525B0-A7A0-B64A-B445-277D45D8E7B1}"/>
              </a:ext>
            </a:extLst>
          </p:cNvPr>
          <p:cNvSpPr>
            <a:spLocks noGrp="1"/>
          </p:cNvSpPr>
          <p:nvPr>
            <p:ph type="body" sz="quarter" idx="38" hasCustomPrompt="1"/>
          </p:nvPr>
        </p:nvSpPr>
        <p:spPr>
          <a:xfrm>
            <a:off x="4767651" y="5950791"/>
            <a:ext cx="1224657" cy="500707"/>
          </a:xfrm>
        </p:spPr>
        <p:txBody>
          <a:bodyPr lIns="0" tIns="36000" rIns="0" bIns="0" numCol="1" spcCol="1008000">
            <a:normAutofit/>
          </a:bodyPr>
          <a:lstStyle>
            <a:lvl1pPr>
              <a:lnSpc>
                <a:spcPct val="100000"/>
              </a:lnSpc>
              <a:spcBef>
                <a:spcPts val="0"/>
              </a:spcBef>
              <a:defRPr sz="1000" b="1" i="0">
                <a:latin typeface="Arial Black" panose="020B0604020202020204" pitchFamily="34" charset="0"/>
              </a:defRPr>
            </a:lvl1pPr>
            <a:lvl2pPr marL="6350" indent="0">
              <a:lnSpc>
                <a:spcPct val="100000"/>
              </a:lnSpc>
              <a:spcBef>
                <a:spcPts val="0"/>
              </a:spcBef>
              <a:buNone/>
              <a:tabLst/>
              <a:defRPr sz="1000"/>
            </a:lvl2pPr>
            <a:lvl3pPr marL="6350" indent="0">
              <a:buNone/>
              <a:tabLst/>
              <a:defRPr/>
            </a:lvl3pPr>
            <a:lvl4pPr marL="6350" indent="0">
              <a:buNone/>
              <a:tabLst/>
              <a:defRPr/>
            </a:lvl4pPr>
            <a:lvl5pPr marL="6350" indent="0">
              <a:buNone/>
              <a:tabLst/>
              <a:defRPr/>
            </a:lvl5pPr>
          </a:lstStyle>
          <a:p>
            <a:pPr lvl="0"/>
            <a:r>
              <a:rPr lang="en-GB" dirty="0"/>
              <a:t>Naam</a:t>
            </a:r>
          </a:p>
          <a:p>
            <a:pPr lvl="1"/>
            <a:r>
              <a:rPr lang="en-GB" dirty="0" err="1"/>
              <a:t>Omschrijving</a:t>
            </a:r>
            <a:r>
              <a:rPr lang="en-GB" dirty="0"/>
              <a:t> </a:t>
            </a:r>
            <a:r>
              <a:rPr lang="en-GB" dirty="0" err="1"/>
              <a:t>omschrijving</a:t>
            </a:r>
            <a:endParaRPr lang="en-US" dirty="0"/>
          </a:p>
        </p:txBody>
      </p:sp>
      <p:sp>
        <p:nvSpPr>
          <p:cNvPr id="77" name="Picture Placeholder 8">
            <a:extLst>
              <a:ext uri="{FF2B5EF4-FFF2-40B4-BE49-F238E27FC236}">
                <a16:creationId xmlns:a16="http://schemas.microsoft.com/office/drawing/2014/main" id="{FD4B3624-2890-8C4D-8939-46E957AC6B43}"/>
              </a:ext>
            </a:extLst>
          </p:cNvPr>
          <p:cNvSpPr>
            <a:spLocks noGrp="1"/>
          </p:cNvSpPr>
          <p:nvPr>
            <p:ph type="pic" sz="quarter" idx="39"/>
          </p:nvPr>
        </p:nvSpPr>
        <p:spPr>
          <a:xfrm>
            <a:off x="4767651" y="4790224"/>
            <a:ext cx="1224657" cy="1152128"/>
          </a:xfrm>
          <a:solidFill>
            <a:schemeClr val="bg2"/>
          </a:solidFill>
        </p:spPr>
        <p:txBody>
          <a:bodyPr/>
          <a:lstStyle/>
          <a:p>
            <a:r>
              <a:rPr lang="nl-NL"/>
              <a:t>Klik op het pictogram als u een afbeelding wilt toevoegen</a:t>
            </a:r>
            <a:endParaRPr lang="en-US" dirty="0"/>
          </a:p>
        </p:txBody>
      </p:sp>
      <p:sp>
        <p:nvSpPr>
          <p:cNvPr id="78" name="Text Placeholder 12">
            <a:extLst>
              <a:ext uri="{FF2B5EF4-FFF2-40B4-BE49-F238E27FC236}">
                <a16:creationId xmlns:a16="http://schemas.microsoft.com/office/drawing/2014/main" id="{6D214E2A-8CA9-714B-AB6D-F9ABD0B579E7}"/>
              </a:ext>
            </a:extLst>
          </p:cNvPr>
          <p:cNvSpPr>
            <a:spLocks noGrp="1"/>
          </p:cNvSpPr>
          <p:nvPr>
            <p:ph type="body" sz="quarter" idx="40" hasCustomPrompt="1"/>
          </p:nvPr>
        </p:nvSpPr>
        <p:spPr>
          <a:xfrm>
            <a:off x="6199694" y="2132856"/>
            <a:ext cx="1224657" cy="500707"/>
          </a:xfrm>
        </p:spPr>
        <p:txBody>
          <a:bodyPr lIns="0" tIns="36000" rIns="0" bIns="0" numCol="1" spcCol="1008000">
            <a:normAutofit/>
          </a:bodyPr>
          <a:lstStyle>
            <a:lvl1pPr>
              <a:lnSpc>
                <a:spcPct val="100000"/>
              </a:lnSpc>
              <a:spcBef>
                <a:spcPts val="0"/>
              </a:spcBef>
              <a:defRPr sz="1000" b="1" i="0">
                <a:latin typeface="Arial Black" panose="020B0604020202020204" pitchFamily="34" charset="0"/>
              </a:defRPr>
            </a:lvl1pPr>
            <a:lvl2pPr marL="6350" indent="0">
              <a:lnSpc>
                <a:spcPct val="100000"/>
              </a:lnSpc>
              <a:spcBef>
                <a:spcPts val="0"/>
              </a:spcBef>
              <a:buNone/>
              <a:tabLst/>
              <a:defRPr sz="1000"/>
            </a:lvl2pPr>
            <a:lvl3pPr marL="6350" indent="0">
              <a:buNone/>
              <a:tabLst/>
              <a:defRPr/>
            </a:lvl3pPr>
            <a:lvl4pPr marL="6350" indent="0">
              <a:buNone/>
              <a:tabLst/>
              <a:defRPr/>
            </a:lvl4pPr>
            <a:lvl5pPr marL="6350" indent="0">
              <a:buNone/>
              <a:tabLst/>
              <a:defRPr/>
            </a:lvl5pPr>
          </a:lstStyle>
          <a:p>
            <a:pPr lvl="0"/>
            <a:r>
              <a:rPr lang="en-GB" dirty="0"/>
              <a:t>Naam</a:t>
            </a:r>
          </a:p>
          <a:p>
            <a:pPr lvl="1"/>
            <a:r>
              <a:rPr lang="en-GB" dirty="0" err="1"/>
              <a:t>Omschrijving</a:t>
            </a:r>
            <a:r>
              <a:rPr lang="en-GB" dirty="0"/>
              <a:t> </a:t>
            </a:r>
            <a:r>
              <a:rPr lang="en-GB" dirty="0" err="1"/>
              <a:t>omschrijving</a:t>
            </a:r>
            <a:endParaRPr lang="en-US" dirty="0"/>
          </a:p>
        </p:txBody>
      </p:sp>
      <p:sp>
        <p:nvSpPr>
          <p:cNvPr id="79" name="Picture Placeholder 8">
            <a:extLst>
              <a:ext uri="{FF2B5EF4-FFF2-40B4-BE49-F238E27FC236}">
                <a16:creationId xmlns:a16="http://schemas.microsoft.com/office/drawing/2014/main" id="{D6B955F2-4FB9-B14E-AD8D-4B8FBE6BAB1A}"/>
              </a:ext>
            </a:extLst>
          </p:cNvPr>
          <p:cNvSpPr>
            <a:spLocks noGrp="1"/>
          </p:cNvSpPr>
          <p:nvPr>
            <p:ph type="pic" sz="quarter" idx="41"/>
          </p:nvPr>
        </p:nvSpPr>
        <p:spPr>
          <a:xfrm>
            <a:off x="6199694" y="972289"/>
            <a:ext cx="1224657" cy="1152128"/>
          </a:xfrm>
          <a:solidFill>
            <a:schemeClr val="bg2"/>
          </a:solidFill>
        </p:spPr>
        <p:txBody>
          <a:bodyPr/>
          <a:lstStyle/>
          <a:p>
            <a:r>
              <a:rPr lang="nl-NL"/>
              <a:t>Klik op het pictogram als u een afbeelding wilt toevoegen</a:t>
            </a:r>
            <a:endParaRPr lang="en-US" dirty="0"/>
          </a:p>
        </p:txBody>
      </p:sp>
      <p:sp>
        <p:nvSpPr>
          <p:cNvPr id="80" name="Text Placeholder 12">
            <a:extLst>
              <a:ext uri="{FF2B5EF4-FFF2-40B4-BE49-F238E27FC236}">
                <a16:creationId xmlns:a16="http://schemas.microsoft.com/office/drawing/2014/main" id="{E7596CF5-6C02-8340-A408-112A5B58EB24}"/>
              </a:ext>
            </a:extLst>
          </p:cNvPr>
          <p:cNvSpPr>
            <a:spLocks noGrp="1"/>
          </p:cNvSpPr>
          <p:nvPr>
            <p:ph type="body" sz="quarter" idx="42" hasCustomPrompt="1"/>
          </p:nvPr>
        </p:nvSpPr>
        <p:spPr>
          <a:xfrm>
            <a:off x="6199694" y="4013503"/>
            <a:ext cx="1224657" cy="500707"/>
          </a:xfrm>
        </p:spPr>
        <p:txBody>
          <a:bodyPr lIns="0" tIns="36000" rIns="0" bIns="0" numCol="1" spcCol="1008000">
            <a:normAutofit/>
          </a:bodyPr>
          <a:lstStyle>
            <a:lvl1pPr>
              <a:lnSpc>
                <a:spcPct val="100000"/>
              </a:lnSpc>
              <a:spcBef>
                <a:spcPts val="0"/>
              </a:spcBef>
              <a:defRPr sz="1000" b="1" i="0">
                <a:latin typeface="Arial Black" panose="020B0604020202020204" pitchFamily="34" charset="0"/>
              </a:defRPr>
            </a:lvl1pPr>
            <a:lvl2pPr marL="6350" indent="0">
              <a:lnSpc>
                <a:spcPct val="100000"/>
              </a:lnSpc>
              <a:spcBef>
                <a:spcPts val="0"/>
              </a:spcBef>
              <a:buNone/>
              <a:tabLst/>
              <a:defRPr sz="1000"/>
            </a:lvl2pPr>
            <a:lvl3pPr marL="6350" indent="0">
              <a:buNone/>
              <a:tabLst/>
              <a:defRPr/>
            </a:lvl3pPr>
            <a:lvl4pPr marL="6350" indent="0">
              <a:buNone/>
              <a:tabLst/>
              <a:defRPr/>
            </a:lvl4pPr>
            <a:lvl5pPr marL="6350" indent="0">
              <a:buNone/>
              <a:tabLst/>
              <a:defRPr/>
            </a:lvl5pPr>
          </a:lstStyle>
          <a:p>
            <a:pPr lvl="0"/>
            <a:r>
              <a:rPr lang="en-GB" dirty="0"/>
              <a:t>Naam</a:t>
            </a:r>
          </a:p>
          <a:p>
            <a:pPr lvl="1"/>
            <a:r>
              <a:rPr lang="en-GB" dirty="0" err="1"/>
              <a:t>Omschrijving</a:t>
            </a:r>
            <a:r>
              <a:rPr lang="en-GB" dirty="0"/>
              <a:t> </a:t>
            </a:r>
            <a:r>
              <a:rPr lang="en-GB" dirty="0" err="1"/>
              <a:t>omschrijving</a:t>
            </a:r>
            <a:endParaRPr lang="en-US" dirty="0"/>
          </a:p>
        </p:txBody>
      </p:sp>
      <p:sp>
        <p:nvSpPr>
          <p:cNvPr id="81" name="Picture Placeholder 8">
            <a:extLst>
              <a:ext uri="{FF2B5EF4-FFF2-40B4-BE49-F238E27FC236}">
                <a16:creationId xmlns:a16="http://schemas.microsoft.com/office/drawing/2014/main" id="{55DBFE82-123F-FE44-AC7A-88E06FF85B37}"/>
              </a:ext>
            </a:extLst>
          </p:cNvPr>
          <p:cNvSpPr>
            <a:spLocks noGrp="1"/>
          </p:cNvSpPr>
          <p:nvPr>
            <p:ph type="pic" sz="quarter" idx="43"/>
          </p:nvPr>
        </p:nvSpPr>
        <p:spPr>
          <a:xfrm>
            <a:off x="6199694" y="2852936"/>
            <a:ext cx="1224657" cy="1152128"/>
          </a:xfrm>
          <a:solidFill>
            <a:schemeClr val="bg2"/>
          </a:solidFill>
        </p:spPr>
        <p:txBody>
          <a:bodyPr/>
          <a:lstStyle/>
          <a:p>
            <a:r>
              <a:rPr lang="nl-NL"/>
              <a:t>Klik op het pictogram als u een afbeelding wilt toevoegen</a:t>
            </a:r>
            <a:endParaRPr lang="en-US" dirty="0"/>
          </a:p>
        </p:txBody>
      </p:sp>
      <p:sp>
        <p:nvSpPr>
          <p:cNvPr id="82" name="Text Placeholder 12">
            <a:extLst>
              <a:ext uri="{FF2B5EF4-FFF2-40B4-BE49-F238E27FC236}">
                <a16:creationId xmlns:a16="http://schemas.microsoft.com/office/drawing/2014/main" id="{F1840D82-F560-F347-9BCB-C815B1236B93}"/>
              </a:ext>
            </a:extLst>
          </p:cNvPr>
          <p:cNvSpPr>
            <a:spLocks noGrp="1"/>
          </p:cNvSpPr>
          <p:nvPr>
            <p:ph type="body" sz="quarter" idx="44" hasCustomPrompt="1"/>
          </p:nvPr>
        </p:nvSpPr>
        <p:spPr>
          <a:xfrm>
            <a:off x="6199694" y="5950791"/>
            <a:ext cx="1224657" cy="500707"/>
          </a:xfrm>
        </p:spPr>
        <p:txBody>
          <a:bodyPr lIns="0" tIns="36000" rIns="0" bIns="0" numCol="1" spcCol="1008000">
            <a:normAutofit/>
          </a:bodyPr>
          <a:lstStyle>
            <a:lvl1pPr>
              <a:lnSpc>
                <a:spcPct val="100000"/>
              </a:lnSpc>
              <a:spcBef>
                <a:spcPts val="0"/>
              </a:spcBef>
              <a:defRPr sz="1000" b="1" i="0">
                <a:latin typeface="Arial Black" panose="020B0604020202020204" pitchFamily="34" charset="0"/>
              </a:defRPr>
            </a:lvl1pPr>
            <a:lvl2pPr marL="6350" indent="0">
              <a:lnSpc>
                <a:spcPct val="100000"/>
              </a:lnSpc>
              <a:spcBef>
                <a:spcPts val="0"/>
              </a:spcBef>
              <a:buNone/>
              <a:tabLst/>
              <a:defRPr sz="1000"/>
            </a:lvl2pPr>
            <a:lvl3pPr marL="6350" indent="0">
              <a:buNone/>
              <a:tabLst/>
              <a:defRPr/>
            </a:lvl3pPr>
            <a:lvl4pPr marL="6350" indent="0">
              <a:buNone/>
              <a:tabLst/>
              <a:defRPr/>
            </a:lvl4pPr>
            <a:lvl5pPr marL="6350" indent="0">
              <a:buNone/>
              <a:tabLst/>
              <a:defRPr/>
            </a:lvl5pPr>
          </a:lstStyle>
          <a:p>
            <a:pPr lvl="0"/>
            <a:r>
              <a:rPr lang="en-GB" dirty="0"/>
              <a:t>Naam</a:t>
            </a:r>
          </a:p>
          <a:p>
            <a:pPr lvl="1"/>
            <a:r>
              <a:rPr lang="en-GB" dirty="0" err="1"/>
              <a:t>Omschrijving</a:t>
            </a:r>
            <a:r>
              <a:rPr lang="en-GB" dirty="0"/>
              <a:t> </a:t>
            </a:r>
            <a:r>
              <a:rPr lang="en-GB" dirty="0" err="1"/>
              <a:t>omschrijving</a:t>
            </a:r>
            <a:endParaRPr lang="en-US" dirty="0"/>
          </a:p>
        </p:txBody>
      </p:sp>
      <p:sp>
        <p:nvSpPr>
          <p:cNvPr id="83" name="Picture Placeholder 8">
            <a:extLst>
              <a:ext uri="{FF2B5EF4-FFF2-40B4-BE49-F238E27FC236}">
                <a16:creationId xmlns:a16="http://schemas.microsoft.com/office/drawing/2014/main" id="{D1250F34-D376-2949-9C33-28D532F3E108}"/>
              </a:ext>
            </a:extLst>
          </p:cNvPr>
          <p:cNvSpPr>
            <a:spLocks noGrp="1"/>
          </p:cNvSpPr>
          <p:nvPr>
            <p:ph type="pic" sz="quarter" idx="45"/>
          </p:nvPr>
        </p:nvSpPr>
        <p:spPr>
          <a:xfrm>
            <a:off x="6199694" y="4790224"/>
            <a:ext cx="1224657" cy="1152128"/>
          </a:xfrm>
          <a:solidFill>
            <a:schemeClr val="bg2"/>
          </a:solidFill>
        </p:spPr>
        <p:txBody>
          <a:bodyPr/>
          <a:lstStyle/>
          <a:p>
            <a:r>
              <a:rPr lang="nl-NL"/>
              <a:t>Klik op het pictogram als u een afbeelding wilt toevoegen</a:t>
            </a:r>
            <a:endParaRPr lang="en-US" dirty="0"/>
          </a:p>
        </p:txBody>
      </p:sp>
      <p:sp>
        <p:nvSpPr>
          <p:cNvPr id="84" name="Text Placeholder 12">
            <a:extLst>
              <a:ext uri="{FF2B5EF4-FFF2-40B4-BE49-F238E27FC236}">
                <a16:creationId xmlns:a16="http://schemas.microsoft.com/office/drawing/2014/main" id="{2E652576-CB32-664B-8A88-A60620C98325}"/>
              </a:ext>
            </a:extLst>
          </p:cNvPr>
          <p:cNvSpPr>
            <a:spLocks noGrp="1"/>
          </p:cNvSpPr>
          <p:nvPr>
            <p:ph type="body" sz="quarter" idx="46" hasCustomPrompt="1"/>
          </p:nvPr>
        </p:nvSpPr>
        <p:spPr>
          <a:xfrm>
            <a:off x="7602593" y="2132856"/>
            <a:ext cx="1224657" cy="500707"/>
          </a:xfrm>
        </p:spPr>
        <p:txBody>
          <a:bodyPr lIns="0" tIns="36000" rIns="0" bIns="0" numCol="1" spcCol="1008000">
            <a:normAutofit/>
          </a:bodyPr>
          <a:lstStyle>
            <a:lvl1pPr>
              <a:lnSpc>
                <a:spcPct val="100000"/>
              </a:lnSpc>
              <a:spcBef>
                <a:spcPts val="0"/>
              </a:spcBef>
              <a:defRPr sz="1000" b="1" i="0">
                <a:latin typeface="Arial Black" panose="020B0604020202020204" pitchFamily="34" charset="0"/>
              </a:defRPr>
            </a:lvl1pPr>
            <a:lvl2pPr marL="6350" indent="0">
              <a:lnSpc>
                <a:spcPct val="100000"/>
              </a:lnSpc>
              <a:spcBef>
                <a:spcPts val="0"/>
              </a:spcBef>
              <a:buNone/>
              <a:tabLst/>
              <a:defRPr sz="1000"/>
            </a:lvl2pPr>
            <a:lvl3pPr marL="6350" indent="0">
              <a:buNone/>
              <a:tabLst/>
              <a:defRPr/>
            </a:lvl3pPr>
            <a:lvl4pPr marL="6350" indent="0">
              <a:buNone/>
              <a:tabLst/>
              <a:defRPr/>
            </a:lvl4pPr>
            <a:lvl5pPr marL="6350" indent="0">
              <a:buNone/>
              <a:tabLst/>
              <a:defRPr/>
            </a:lvl5pPr>
          </a:lstStyle>
          <a:p>
            <a:pPr lvl="0"/>
            <a:r>
              <a:rPr lang="en-GB" dirty="0"/>
              <a:t>Naam</a:t>
            </a:r>
          </a:p>
          <a:p>
            <a:pPr lvl="1"/>
            <a:r>
              <a:rPr lang="en-GB" dirty="0" err="1"/>
              <a:t>Omschrijving</a:t>
            </a:r>
            <a:r>
              <a:rPr lang="en-GB" dirty="0"/>
              <a:t> </a:t>
            </a:r>
            <a:r>
              <a:rPr lang="en-GB" dirty="0" err="1"/>
              <a:t>omschrijving</a:t>
            </a:r>
            <a:endParaRPr lang="en-US" dirty="0"/>
          </a:p>
        </p:txBody>
      </p:sp>
      <p:sp>
        <p:nvSpPr>
          <p:cNvPr id="85" name="Picture Placeholder 8">
            <a:extLst>
              <a:ext uri="{FF2B5EF4-FFF2-40B4-BE49-F238E27FC236}">
                <a16:creationId xmlns:a16="http://schemas.microsoft.com/office/drawing/2014/main" id="{E4166B57-4E09-FA40-A5F3-9ED3F40F3DB4}"/>
              </a:ext>
            </a:extLst>
          </p:cNvPr>
          <p:cNvSpPr>
            <a:spLocks noGrp="1"/>
          </p:cNvSpPr>
          <p:nvPr>
            <p:ph type="pic" sz="quarter" idx="47"/>
          </p:nvPr>
        </p:nvSpPr>
        <p:spPr>
          <a:xfrm>
            <a:off x="7602593" y="972289"/>
            <a:ext cx="1224657" cy="1152128"/>
          </a:xfrm>
          <a:solidFill>
            <a:schemeClr val="bg2"/>
          </a:solidFill>
        </p:spPr>
        <p:txBody>
          <a:bodyPr/>
          <a:lstStyle/>
          <a:p>
            <a:r>
              <a:rPr lang="nl-NL"/>
              <a:t>Klik op het pictogram als u een afbeelding wilt toevoegen</a:t>
            </a:r>
            <a:endParaRPr lang="en-US" dirty="0"/>
          </a:p>
        </p:txBody>
      </p:sp>
      <p:sp>
        <p:nvSpPr>
          <p:cNvPr id="86" name="Text Placeholder 12">
            <a:extLst>
              <a:ext uri="{FF2B5EF4-FFF2-40B4-BE49-F238E27FC236}">
                <a16:creationId xmlns:a16="http://schemas.microsoft.com/office/drawing/2014/main" id="{3A39CC8F-58E9-314A-A2E3-DD3D6A5B4E94}"/>
              </a:ext>
            </a:extLst>
          </p:cNvPr>
          <p:cNvSpPr>
            <a:spLocks noGrp="1"/>
          </p:cNvSpPr>
          <p:nvPr>
            <p:ph type="body" sz="quarter" idx="48" hasCustomPrompt="1"/>
          </p:nvPr>
        </p:nvSpPr>
        <p:spPr>
          <a:xfrm>
            <a:off x="7602593" y="4013503"/>
            <a:ext cx="1224657" cy="500707"/>
          </a:xfrm>
        </p:spPr>
        <p:txBody>
          <a:bodyPr lIns="0" tIns="36000" rIns="0" bIns="0" numCol="1" spcCol="1008000">
            <a:normAutofit/>
          </a:bodyPr>
          <a:lstStyle>
            <a:lvl1pPr>
              <a:lnSpc>
                <a:spcPct val="100000"/>
              </a:lnSpc>
              <a:spcBef>
                <a:spcPts val="0"/>
              </a:spcBef>
              <a:defRPr sz="1000" b="1" i="0">
                <a:latin typeface="Arial Black" panose="020B0604020202020204" pitchFamily="34" charset="0"/>
              </a:defRPr>
            </a:lvl1pPr>
            <a:lvl2pPr marL="6350" indent="0">
              <a:lnSpc>
                <a:spcPct val="100000"/>
              </a:lnSpc>
              <a:spcBef>
                <a:spcPts val="0"/>
              </a:spcBef>
              <a:buNone/>
              <a:tabLst/>
              <a:defRPr sz="1000"/>
            </a:lvl2pPr>
            <a:lvl3pPr marL="6350" indent="0">
              <a:buNone/>
              <a:tabLst/>
              <a:defRPr/>
            </a:lvl3pPr>
            <a:lvl4pPr marL="6350" indent="0">
              <a:buNone/>
              <a:tabLst/>
              <a:defRPr/>
            </a:lvl4pPr>
            <a:lvl5pPr marL="6350" indent="0">
              <a:buNone/>
              <a:tabLst/>
              <a:defRPr/>
            </a:lvl5pPr>
          </a:lstStyle>
          <a:p>
            <a:pPr lvl="0"/>
            <a:r>
              <a:rPr lang="en-GB" dirty="0"/>
              <a:t>Naam</a:t>
            </a:r>
          </a:p>
          <a:p>
            <a:pPr lvl="1"/>
            <a:r>
              <a:rPr lang="en-GB" dirty="0" err="1"/>
              <a:t>Omschrijving</a:t>
            </a:r>
            <a:r>
              <a:rPr lang="en-GB" dirty="0"/>
              <a:t> </a:t>
            </a:r>
            <a:r>
              <a:rPr lang="en-GB" dirty="0" err="1"/>
              <a:t>omschrijving</a:t>
            </a:r>
            <a:endParaRPr lang="en-US" dirty="0"/>
          </a:p>
        </p:txBody>
      </p:sp>
      <p:sp>
        <p:nvSpPr>
          <p:cNvPr id="87" name="Picture Placeholder 8">
            <a:extLst>
              <a:ext uri="{FF2B5EF4-FFF2-40B4-BE49-F238E27FC236}">
                <a16:creationId xmlns:a16="http://schemas.microsoft.com/office/drawing/2014/main" id="{592C16BF-9FD2-B648-A817-307F47E2DDEF}"/>
              </a:ext>
            </a:extLst>
          </p:cNvPr>
          <p:cNvSpPr>
            <a:spLocks noGrp="1"/>
          </p:cNvSpPr>
          <p:nvPr>
            <p:ph type="pic" sz="quarter" idx="49"/>
          </p:nvPr>
        </p:nvSpPr>
        <p:spPr>
          <a:xfrm>
            <a:off x="7602593" y="2852936"/>
            <a:ext cx="1224657" cy="1152128"/>
          </a:xfrm>
          <a:solidFill>
            <a:schemeClr val="bg2"/>
          </a:solidFill>
        </p:spPr>
        <p:txBody>
          <a:bodyPr/>
          <a:lstStyle/>
          <a:p>
            <a:r>
              <a:rPr lang="nl-NL"/>
              <a:t>Klik op het pictogram als u een afbeelding wilt toevoegen</a:t>
            </a:r>
            <a:endParaRPr lang="en-US" dirty="0"/>
          </a:p>
        </p:txBody>
      </p:sp>
      <p:sp>
        <p:nvSpPr>
          <p:cNvPr id="88" name="Text Placeholder 12">
            <a:extLst>
              <a:ext uri="{FF2B5EF4-FFF2-40B4-BE49-F238E27FC236}">
                <a16:creationId xmlns:a16="http://schemas.microsoft.com/office/drawing/2014/main" id="{3AF328B4-E333-1042-BF20-5C692BE2DED5}"/>
              </a:ext>
            </a:extLst>
          </p:cNvPr>
          <p:cNvSpPr>
            <a:spLocks noGrp="1"/>
          </p:cNvSpPr>
          <p:nvPr>
            <p:ph type="body" sz="quarter" idx="50" hasCustomPrompt="1"/>
          </p:nvPr>
        </p:nvSpPr>
        <p:spPr>
          <a:xfrm>
            <a:off x="7602593" y="5950791"/>
            <a:ext cx="1224657" cy="500707"/>
          </a:xfrm>
        </p:spPr>
        <p:txBody>
          <a:bodyPr lIns="0" tIns="36000" rIns="0" bIns="0" numCol="1" spcCol="1008000">
            <a:normAutofit/>
          </a:bodyPr>
          <a:lstStyle>
            <a:lvl1pPr>
              <a:lnSpc>
                <a:spcPct val="100000"/>
              </a:lnSpc>
              <a:spcBef>
                <a:spcPts val="0"/>
              </a:spcBef>
              <a:defRPr sz="1000" b="1" i="0">
                <a:latin typeface="Arial Black" panose="020B0604020202020204" pitchFamily="34" charset="0"/>
              </a:defRPr>
            </a:lvl1pPr>
            <a:lvl2pPr marL="6350" indent="0">
              <a:lnSpc>
                <a:spcPct val="100000"/>
              </a:lnSpc>
              <a:spcBef>
                <a:spcPts val="0"/>
              </a:spcBef>
              <a:buNone/>
              <a:tabLst/>
              <a:defRPr sz="1000"/>
            </a:lvl2pPr>
            <a:lvl3pPr marL="6350" indent="0">
              <a:buNone/>
              <a:tabLst/>
              <a:defRPr/>
            </a:lvl3pPr>
            <a:lvl4pPr marL="6350" indent="0">
              <a:buNone/>
              <a:tabLst/>
              <a:defRPr/>
            </a:lvl4pPr>
            <a:lvl5pPr marL="6350" indent="0">
              <a:buNone/>
              <a:tabLst/>
              <a:defRPr/>
            </a:lvl5pPr>
          </a:lstStyle>
          <a:p>
            <a:pPr lvl="0"/>
            <a:r>
              <a:rPr lang="en-GB" dirty="0"/>
              <a:t>Naam</a:t>
            </a:r>
          </a:p>
          <a:p>
            <a:pPr lvl="1"/>
            <a:r>
              <a:rPr lang="en-GB" dirty="0" err="1"/>
              <a:t>Omschrijving</a:t>
            </a:r>
            <a:r>
              <a:rPr lang="en-GB" dirty="0"/>
              <a:t> </a:t>
            </a:r>
            <a:r>
              <a:rPr lang="en-GB" dirty="0" err="1"/>
              <a:t>omschrijving</a:t>
            </a:r>
            <a:endParaRPr lang="en-US" dirty="0"/>
          </a:p>
        </p:txBody>
      </p:sp>
      <p:sp>
        <p:nvSpPr>
          <p:cNvPr id="89" name="Picture Placeholder 8">
            <a:extLst>
              <a:ext uri="{FF2B5EF4-FFF2-40B4-BE49-F238E27FC236}">
                <a16:creationId xmlns:a16="http://schemas.microsoft.com/office/drawing/2014/main" id="{FE1C45B4-BC2A-0848-85DF-93BB57E800FF}"/>
              </a:ext>
            </a:extLst>
          </p:cNvPr>
          <p:cNvSpPr>
            <a:spLocks noGrp="1"/>
          </p:cNvSpPr>
          <p:nvPr>
            <p:ph type="pic" sz="quarter" idx="51"/>
          </p:nvPr>
        </p:nvSpPr>
        <p:spPr>
          <a:xfrm>
            <a:off x="7602593" y="4790224"/>
            <a:ext cx="1224657" cy="1152128"/>
          </a:xfrm>
          <a:solidFill>
            <a:schemeClr val="bg2"/>
          </a:solidFill>
        </p:spPr>
        <p:txBody>
          <a:bodyPr/>
          <a:lstStyle/>
          <a:p>
            <a:r>
              <a:rPr lang="nl-NL"/>
              <a:t>Klik op het pictogram als u een afbeelding wilt toevoegen</a:t>
            </a:r>
            <a:endParaRPr lang="en-US" dirty="0"/>
          </a:p>
        </p:txBody>
      </p:sp>
      <p:sp>
        <p:nvSpPr>
          <p:cNvPr id="90" name="Text Placeholder 12">
            <a:extLst>
              <a:ext uri="{FF2B5EF4-FFF2-40B4-BE49-F238E27FC236}">
                <a16:creationId xmlns:a16="http://schemas.microsoft.com/office/drawing/2014/main" id="{BEF39294-F373-1442-A52B-90B650333EF5}"/>
              </a:ext>
            </a:extLst>
          </p:cNvPr>
          <p:cNvSpPr>
            <a:spLocks noGrp="1"/>
          </p:cNvSpPr>
          <p:nvPr>
            <p:ph type="body" sz="quarter" idx="52" hasCustomPrompt="1"/>
          </p:nvPr>
        </p:nvSpPr>
        <p:spPr>
          <a:xfrm>
            <a:off x="9012939" y="2132856"/>
            <a:ext cx="1224657" cy="500707"/>
          </a:xfrm>
        </p:spPr>
        <p:txBody>
          <a:bodyPr lIns="0" tIns="36000" rIns="0" bIns="0" numCol="1" spcCol="1008000">
            <a:normAutofit/>
          </a:bodyPr>
          <a:lstStyle>
            <a:lvl1pPr>
              <a:lnSpc>
                <a:spcPct val="100000"/>
              </a:lnSpc>
              <a:spcBef>
                <a:spcPts val="0"/>
              </a:spcBef>
              <a:defRPr sz="1000" b="1" i="0">
                <a:latin typeface="Arial Black" panose="020B0604020202020204" pitchFamily="34" charset="0"/>
              </a:defRPr>
            </a:lvl1pPr>
            <a:lvl2pPr marL="6350" indent="0">
              <a:lnSpc>
                <a:spcPct val="100000"/>
              </a:lnSpc>
              <a:spcBef>
                <a:spcPts val="0"/>
              </a:spcBef>
              <a:buNone/>
              <a:tabLst/>
              <a:defRPr sz="1000"/>
            </a:lvl2pPr>
            <a:lvl3pPr marL="6350" indent="0">
              <a:buNone/>
              <a:tabLst/>
              <a:defRPr/>
            </a:lvl3pPr>
            <a:lvl4pPr marL="6350" indent="0">
              <a:buNone/>
              <a:tabLst/>
              <a:defRPr/>
            </a:lvl4pPr>
            <a:lvl5pPr marL="6350" indent="0">
              <a:buNone/>
              <a:tabLst/>
              <a:defRPr/>
            </a:lvl5pPr>
          </a:lstStyle>
          <a:p>
            <a:pPr lvl="0"/>
            <a:r>
              <a:rPr lang="en-GB" dirty="0"/>
              <a:t>Naam</a:t>
            </a:r>
          </a:p>
          <a:p>
            <a:pPr lvl="1"/>
            <a:r>
              <a:rPr lang="en-GB" dirty="0" err="1"/>
              <a:t>Omschrijving</a:t>
            </a:r>
            <a:r>
              <a:rPr lang="en-GB" dirty="0"/>
              <a:t> </a:t>
            </a:r>
            <a:r>
              <a:rPr lang="en-GB" dirty="0" err="1"/>
              <a:t>omschrijving</a:t>
            </a:r>
            <a:endParaRPr lang="en-US" dirty="0"/>
          </a:p>
        </p:txBody>
      </p:sp>
      <p:sp>
        <p:nvSpPr>
          <p:cNvPr id="91" name="Picture Placeholder 8">
            <a:extLst>
              <a:ext uri="{FF2B5EF4-FFF2-40B4-BE49-F238E27FC236}">
                <a16:creationId xmlns:a16="http://schemas.microsoft.com/office/drawing/2014/main" id="{F1BFB789-5B32-2142-86DB-1BD9132002E7}"/>
              </a:ext>
            </a:extLst>
          </p:cNvPr>
          <p:cNvSpPr>
            <a:spLocks noGrp="1"/>
          </p:cNvSpPr>
          <p:nvPr>
            <p:ph type="pic" sz="quarter" idx="53"/>
          </p:nvPr>
        </p:nvSpPr>
        <p:spPr>
          <a:xfrm>
            <a:off x="9012939" y="972289"/>
            <a:ext cx="1224657" cy="1152128"/>
          </a:xfrm>
          <a:solidFill>
            <a:schemeClr val="bg2"/>
          </a:solidFill>
        </p:spPr>
        <p:txBody>
          <a:bodyPr/>
          <a:lstStyle/>
          <a:p>
            <a:r>
              <a:rPr lang="nl-NL"/>
              <a:t>Klik op het pictogram als u een afbeelding wilt toevoegen</a:t>
            </a:r>
            <a:endParaRPr lang="en-US" dirty="0"/>
          </a:p>
        </p:txBody>
      </p:sp>
      <p:sp>
        <p:nvSpPr>
          <p:cNvPr id="92" name="Text Placeholder 12">
            <a:extLst>
              <a:ext uri="{FF2B5EF4-FFF2-40B4-BE49-F238E27FC236}">
                <a16:creationId xmlns:a16="http://schemas.microsoft.com/office/drawing/2014/main" id="{675A9E3C-585C-B248-896C-1414E40E7A73}"/>
              </a:ext>
            </a:extLst>
          </p:cNvPr>
          <p:cNvSpPr>
            <a:spLocks noGrp="1"/>
          </p:cNvSpPr>
          <p:nvPr>
            <p:ph type="body" sz="quarter" idx="54" hasCustomPrompt="1"/>
          </p:nvPr>
        </p:nvSpPr>
        <p:spPr>
          <a:xfrm>
            <a:off x="9012939" y="4013503"/>
            <a:ext cx="1224657" cy="500707"/>
          </a:xfrm>
        </p:spPr>
        <p:txBody>
          <a:bodyPr lIns="0" tIns="36000" rIns="0" bIns="0" numCol="1" spcCol="1008000">
            <a:normAutofit/>
          </a:bodyPr>
          <a:lstStyle>
            <a:lvl1pPr>
              <a:lnSpc>
                <a:spcPct val="100000"/>
              </a:lnSpc>
              <a:spcBef>
                <a:spcPts val="0"/>
              </a:spcBef>
              <a:defRPr sz="1000" b="1" i="0">
                <a:latin typeface="Arial Black" panose="020B0604020202020204" pitchFamily="34" charset="0"/>
              </a:defRPr>
            </a:lvl1pPr>
            <a:lvl2pPr marL="6350" indent="0">
              <a:lnSpc>
                <a:spcPct val="100000"/>
              </a:lnSpc>
              <a:spcBef>
                <a:spcPts val="0"/>
              </a:spcBef>
              <a:buNone/>
              <a:tabLst/>
              <a:defRPr sz="1000"/>
            </a:lvl2pPr>
            <a:lvl3pPr marL="6350" indent="0">
              <a:buNone/>
              <a:tabLst/>
              <a:defRPr/>
            </a:lvl3pPr>
            <a:lvl4pPr marL="6350" indent="0">
              <a:buNone/>
              <a:tabLst/>
              <a:defRPr/>
            </a:lvl4pPr>
            <a:lvl5pPr marL="6350" indent="0">
              <a:buNone/>
              <a:tabLst/>
              <a:defRPr/>
            </a:lvl5pPr>
          </a:lstStyle>
          <a:p>
            <a:pPr lvl="0"/>
            <a:r>
              <a:rPr lang="en-GB" dirty="0"/>
              <a:t>Naam</a:t>
            </a:r>
          </a:p>
          <a:p>
            <a:pPr lvl="1"/>
            <a:r>
              <a:rPr lang="en-GB" dirty="0" err="1"/>
              <a:t>Omschrijving</a:t>
            </a:r>
            <a:r>
              <a:rPr lang="en-GB" dirty="0"/>
              <a:t> </a:t>
            </a:r>
            <a:r>
              <a:rPr lang="en-GB" dirty="0" err="1"/>
              <a:t>omschrijving</a:t>
            </a:r>
            <a:endParaRPr lang="en-US" dirty="0"/>
          </a:p>
        </p:txBody>
      </p:sp>
      <p:sp>
        <p:nvSpPr>
          <p:cNvPr id="93" name="Picture Placeholder 8">
            <a:extLst>
              <a:ext uri="{FF2B5EF4-FFF2-40B4-BE49-F238E27FC236}">
                <a16:creationId xmlns:a16="http://schemas.microsoft.com/office/drawing/2014/main" id="{29364FDE-F38F-AA40-A782-82BB5A87E64D}"/>
              </a:ext>
            </a:extLst>
          </p:cNvPr>
          <p:cNvSpPr>
            <a:spLocks noGrp="1"/>
          </p:cNvSpPr>
          <p:nvPr>
            <p:ph type="pic" sz="quarter" idx="55"/>
          </p:nvPr>
        </p:nvSpPr>
        <p:spPr>
          <a:xfrm>
            <a:off x="9012939" y="2852936"/>
            <a:ext cx="1224657" cy="1152128"/>
          </a:xfrm>
          <a:solidFill>
            <a:schemeClr val="bg2"/>
          </a:solidFill>
        </p:spPr>
        <p:txBody>
          <a:bodyPr/>
          <a:lstStyle/>
          <a:p>
            <a:r>
              <a:rPr lang="nl-NL"/>
              <a:t>Klik op het pictogram als u een afbeelding wilt toevoegen</a:t>
            </a:r>
            <a:endParaRPr lang="en-US" dirty="0"/>
          </a:p>
        </p:txBody>
      </p:sp>
      <p:sp>
        <p:nvSpPr>
          <p:cNvPr id="94" name="Text Placeholder 12">
            <a:extLst>
              <a:ext uri="{FF2B5EF4-FFF2-40B4-BE49-F238E27FC236}">
                <a16:creationId xmlns:a16="http://schemas.microsoft.com/office/drawing/2014/main" id="{6BDD965A-6A84-7042-98AA-3F3DEB403997}"/>
              </a:ext>
            </a:extLst>
          </p:cNvPr>
          <p:cNvSpPr>
            <a:spLocks noGrp="1"/>
          </p:cNvSpPr>
          <p:nvPr>
            <p:ph type="body" sz="quarter" idx="56" hasCustomPrompt="1"/>
          </p:nvPr>
        </p:nvSpPr>
        <p:spPr>
          <a:xfrm>
            <a:off x="9012939" y="5950791"/>
            <a:ext cx="1224657" cy="500707"/>
          </a:xfrm>
        </p:spPr>
        <p:txBody>
          <a:bodyPr lIns="0" tIns="36000" rIns="0" bIns="0" numCol="1" spcCol="1008000">
            <a:normAutofit/>
          </a:bodyPr>
          <a:lstStyle>
            <a:lvl1pPr>
              <a:lnSpc>
                <a:spcPct val="100000"/>
              </a:lnSpc>
              <a:spcBef>
                <a:spcPts val="0"/>
              </a:spcBef>
              <a:defRPr sz="1000" b="1" i="0">
                <a:latin typeface="Arial Black" panose="020B0604020202020204" pitchFamily="34" charset="0"/>
              </a:defRPr>
            </a:lvl1pPr>
            <a:lvl2pPr marL="6350" indent="0">
              <a:lnSpc>
                <a:spcPct val="100000"/>
              </a:lnSpc>
              <a:spcBef>
                <a:spcPts val="0"/>
              </a:spcBef>
              <a:buNone/>
              <a:tabLst/>
              <a:defRPr sz="1000"/>
            </a:lvl2pPr>
            <a:lvl3pPr marL="6350" indent="0">
              <a:buNone/>
              <a:tabLst/>
              <a:defRPr/>
            </a:lvl3pPr>
            <a:lvl4pPr marL="6350" indent="0">
              <a:buNone/>
              <a:tabLst/>
              <a:defRPr/>
            </a:lvl4pPr>
            <a:lvl5pPr marL="6350" indent="0">
              <a:buNone/>
              <a:tabLst/>
              <a:defRPr/>
            </a:lvl5pPr>
          </a:lstStyle>
          <a:p>
            <a:pPr lvl="0"/>
            <a:r>
              <a:rPr lang="en-GB" dirty="0"/>
              <a:t>Naam</a:t>
            </a:r>
          </a:p>
          <a:p>
            <a:pPr lvl="1"/>
            <a:r>
              <a:rPr lang="en-GB" dirty="0" err="1"/>
              <a:t>Omschrijving</a:t>
            </a:r>
            <a:r>
              <a:rPr lang="en-GB" dirty="0"/>
              <a:t> </a:t>
            </a:r>
            <a:r>
              <a:rPr lang="en-GB" dirty="0" err="1"/>
              <a:t>omschrijving</a:t>
            </a:r>
            <a:endParaRPr lang="en-US" dirty="0"/>
          </a:p>
        </p:txBody>
      </p:sp>
      <p:sp>
        <p:nvSpPr>
          <p:cNvPr id="95" name="Picture Placeholder 8">
            <a:extLst>
              <a:ext uri="{FF2B5EF4-FFF2-40B4-BE49-F238E27FC236}">
                <a16:creationId xmlns:a16="http://schemas.microsoft.com/office/drawing/2014/main" id="{7B42BFA0-5CE4-1847-87E6-196EFFCF7AB9}"/>
              </a:ext>
            </a:extLst>
          </p:cNvPr>
          <p:cNvSpPr>
            <a:spLocks noGrp="1"/>
          </p:cNvSpPr>
          <p:nvPr>
            <p:ph type="pic" sz="quarter" idx="57"/>
          </p:nvPr>
        </p:nvSpPr>
        <p:spPr>
          <a:xfrm>
            <a:off x="9012939" y="4790224"/>
            <a:ext cx="1224657" cy="1152128"/>
          </a:xfrm>
          <a:solidFill>
            <a:schemeClr val="bg2"/>
          </a:solidFill>
        </p:spPr>
        <p:txBody>
          <a:bodyPr/>
          <a:lstStyle/>
          <a:p>
            <a:r>
              <a:rPr lang="nl-NL"/>
              <a:t>Klik op het pictogram als u een afbeelding wilt toevoegen</a:t>
            </a:r>
            <a:endParaRPr lang="en-US" dirty="0"/>
          </a:p>
        </p:txBody>
      </p:sp>
      <p:sp>
        <p:nvSpPr>
          <p:cNvPr id="96" name="Text Placeholder 12">
            <a:extLst>
              <a:ext uri="{FF2B5EF4-FFF2-40B4-BE49-F238E27FC236}">
                <a16:creationId xmlns:a16="http://schemas.microsoft.com/office/drawing/2014/main" id="{FEC924B8-D6BA-A149-84F7-1B4FA99CEC3D}"/>
              </a:ext>
            </a:extLst>
          </p:cNvPr>
          <p:cNvSpPr>
            <a:spLocks noGrp="1"/>
          </p:cNvSpPr>
          <p:nvPr>
            <p:ph type="body" sz="quarter" idx="58" hasCustomPrompt="1"/>
          </p:nvPr>
        </p:nvSpPr>
        <p:spPr>
          <a:xfrm>
            <a:off x="10416480" y="2132856"/>
            <a:ext cx="1224657" cy="500707"/>
          </a:xfrm>
        </p:spPr>
        <p:txBody>
          <a:bodyPr lIns="0" tIns="36000" rIns="0" bIns="0" numCol="1" spcCol="1008000">
            <a:normAutofit/>
          </a:bodyPr>
          <a:lstStyle>
            <a:lvl1pPr>
              <a:lnSpc>
                <a:spcPct val="100000"/>
              </a:lnSpc>
              <a:spcBef>
                <a:spcPts val="0"/>
              </a:spcBef>
              <a:defRPr sz="1000" b="1" i="0">
                <a:latin typeface="Arial Black" panose="020B0604020202020204" pitchFamily="34" charset="0"/>
              </a:defRPr>
            </a:lvl1pPr>
            <a:lvl2pPr marL="6350" indent="0">
              <a:lnSpc>
                <a:spcPct val="100000"/>
              </a:lnSpc>
              <a:spcBef>
                <a:spcPts val="0"/>
              </a:spcBef>
              <a:buNone/>
              <a:tabLst/>
              <a:defRPr sz="1000"/>
            </a:lvl2pPr>
            <a:lvl3pPr marL="6350" indent="0">
              <a:buNone/>
              <a:tabLst/>
              <a:defRPr/>
            </a:lvl3pPr>
            <a:lvl4pPr marL="6350" indent="0">
              <a:buNone/>
              <a:tabLst/>
              <a:defRPr/>
            </a:lvl4pPr>
            <a:lvl5pPr marL="6350" indent="0">
              <a:buNone/>
              <a:tabLst/>
              <a:defRPr/>
            </a:lvl5pPr>
          </a:lstStyle>
          <a:p>
            <a:pPr lvl="0"/>
            <a:r>
              <a:rPr lang="en-GB" dirty="0"/>
              <a:t>Naam</a:t>
            </a:r>
          </a:p>
          <a:p>
            <a:pPr lvl="1"/>
            <a:r>
              <a:rPr lang="en-GB" dirty="0" err="1"/>
              <a:t>Omschrijving</a:t>
            </a:r>
            <a:r>
              <a:rPr lang="en-GB" dirty="0"/>
              <a:t> </a:t>
            </a:r>
            <a:r>
              <a:rPr lang="en-GB" dirty="0" err="1"/>
              <a:t>omschrijving</a:t>
            </a:r>
            <a:endParaRPr lang="en-US" dirty="0"/>
          </a:p>
        </p:txBody>
      </p:sp>
      <p:sp>
        <p:nvSpPr>
          <p:cNvPr id="97" name="Picture Placeholder 8">
            <a:extLst>
              <a:ext uri="{FF2B5EF4-FFF2-40B4-BE49-F238E27FC236}">
                <a16:creationId xmlns:a16="http://schemas.microsoft.com/office/drawing/2014/main" id="{B57BAD7E-DAA7-6949-87C2-850149806667}"/>
              </a:ext>
            </a:extLst>
          </p:cNvPr>
          <p:cNvSpPr>
            <a:spLocks noGrp="1"/>
          </p:cNvSpPr>
          <p:nvPr>
            <p:ph type="pic" sz="quarter" idx="59"/>
          </p:nvPr>
        </p:nvSpPr>
        <p:spPr>
          <a:xfrm>
            <a:off x="10416480" y="972289"/>
            <a:ext cx="1224657" cy="1152128"/>
          </a:xfrm>
          <a:solidFill>
            <a:schemeClr val="bg2"/>
          </a:solidFill>
        </p:spPr>
        <p:txBody>
          <a:bodyPr/>
          <a:lstStyle/>
          <a:p>
            <a:r>
              <a:rPr lang="nl-NL"/>
              <a:t>Klik op het pictogram als u een afbeelding wilt toevoegen</a:t>
            </a:r>
            <a:endParaRPr lang="en-US" dirty="0"/>
          </a:p>
        </p:txBody>
      </p:sp>
      <p:sp>
        <p:nvSpPr>
          <p:cNvPr id="98" name="Text Placeholder 12">
            <a:extLst>
              <a:ext uri="{FF2B5EF4-FFF2-40B4-BE49-F238E27FC236}">
                <a16:creationId xmlns:a16="http://schemas.microsoft.com/office/drawing/2014/main" id="{1B26F47C-7F50-3646-816E-8287244A931E}"/>
              </a:ext>
            </a:extLst>
          </p:cNvPr>
          <p:cNvSpPr>
            <a:spLocks noGrp="1"/>
          </p:cNvSpPr>
          <p:nvPr>
            <p:ph type="body" sz="quarter" idx="60" hasCustomPrompt="1"/>
          </p:nvPr>
        </p:nvSpPr>
        <p:spPr>
          <a:xfrm>
            <a:off x="10416480" y="4013503"/>
            <a:ext cx="1224657" cy="500707"/>
          </a:xfrm>
        </p:spPr>
        <p:txBody>
          <a:bodyPr lIns="0" tIns="36000" rIns="0" bIns="0" numCol="1" spcCol="1008000">
            <a:normAutofit/>
          </a:bodyPr>
          <a:lstStyle>
            <a:lvl1pPr>
              <a:lnSpc>
                <a:spcPct val="100000"/>
              </a:lnSpc>
              <a:spcBef>
                <a:spcPts val="0"/>
              </a:spcBef>
              <a:defRPr sz="1000" b="1" i="0">
                <a:latin typeface="Arial Black" panose="020B0604020202020204" pitchFamily="34" charset="0"/>
              </a:defRPr>
            </a:lvl1pPr>
            <a:lvl2pPr marL="6350" indent="0">
              <a:lnSpc>
                <a:spcPct val="100000"/>
              </a:lnSpc>
              <a:spcBef>
                <a:spcPts val="0"/>
              </a:spcBef>
              <a:buNone/>
              <a:tabLst/>
              <a:defRPr sz="1000"/>
            </a:lvl2pPr>
            <a:lvl3pPr marL="6350" indent="0">
              <a:buNone/>
              <a:tabLst/>
              <a:defRPr/>
            </a:lvl3pPr>
            <a:lvl4pPr marL="6350" indent="0">
              <a:buNone/>
              <a:tabLst/>
              <a:defRPr/>
            </a:lvl4pPr>
            <a:lvl5pPr marL="6350" indent="0">
              <a:buNone/>
              <a:tabLst/>
              <a:defRPr/>
            </a:lvl5pPr>
          </a:lstStyle>
          <a:p>
            <a:pPr lvl="0"/>
            <a:r>
              <a:rPr lang="en-GB" dirty="0"/>
              <a:t>Naam</a:t>
            </a:r>
          </a:p>
          <a:p>
            <a:pPr lvl="1"/>
            <a:r>
              <a:rPr lang="en-GB" dirty="0" err="1"/>
              <a:t>Omschrijving</a:t>
            </a:r>
            <a:r>
              <a:rPr lang="en-GB" dirty="0"/>
              <a:t> </a:t>
            </a:r>
            <a:r>
              <a:rPr lang="en-GB" dirty="0" err="1"/>
              <a:t>omschrijving</a:t>
            </a:r>
            <a:endParaRPr lang="en-US" dirty="0"/>
          </a:p>
        </p:txBody>
      </p:sp>
      <p:sp>
        <p:nvSpPr>
          <p:cNvPr id="99" name="Picture Placeholder 8">
            <a:extLst>
              <a:ext uri="{FF2B5EF4-FFF2-40B4-BE49-F238E27FC236}">
                <a16:creationId xmlns:a16="http://schemas.microsoft.com/office/drawing/2014/main" id="{C2153297-79A0-6C48-ABD0-F830FF142A3B}"/>
              </a:ext>
            </a:extLst>
          </p:cNvPr>
          <p:cNvSpPr>
            <a:spLocks noGrp="1"/>
          </p:cNvSpPr>
          <p:nvPr>
            <p:ph type="pic" sz="quarter" idx="61"/>
          </p:nvPr>
        </p:nvSpPr>
        <p:spPr>
          <a:xfrm>
            <a:off x="10416480" y="2852936"/>
            <a:ext cx="1224657" cy="1152128"/>
          </a:xfrm>
          <a:solidFill>
            <a:schemeClr val="bg2"/>
          </a:solidFill>
        </p:spPr>
        <p:txBody>
          <a:bodyPr/>
          <a:lstStyle/>
          <a:p>
            <a:r>
              <a:rPr lang="nl-NL"/>
              <a:t>Klik op het pictogram als u een afbeelding wilt toevoegen</a:t>
            </a:r>
            <a:endParaRPr lang="en-US" dirty="0"/>
          </a:p>
        </p:txBody>
      </p:sp>
      <p:sp>
        <p:nvSpPr>
          <p:cNvPr id="100" name="Text Placeholder 12">
            <a:extLst>
              <a:ext uri="{FF2B5EF4-FFF2-40B4-BE49-F238E27FC236}">
                <a16:creationId xmlns:a16="http://schemas.microsoft.com/office/drawing/2014/main" id="{99FBB044-8A68-D04F-B2B5-2630A13452E2}"/>
              </a:ext>
            </a:extLst>
          </p:cNvPr>
          <p:cNvSpPr>
            <a:spLocks noGrp="1"/>
          </p:cNvSpPr>
          <p:nvPr>
            <p:ph type="body" sz="quarter" idx="62" hasCustomPrompt="1"/>
          </p:nvPr>
        </p:nvSpPr>
        <p:spPr>
          <a:xfrm>
            <a:off x="10416480" y="5950791"/>
            <a:ext cx="1224657" cy="500707"/>
          </a:xfrm>
        </p:spPr>
        <p:txBody>
          <a:bodyPr lIns="0" tIns="36000" rIns="0" bIns="0" numCol="1" spcCol="1008000">
            <a:normAutofit/>
          </a:bodyPr>
          <a:lstStyle>
            <a:lvl1pPr>
              <a:lnSpc>
                <a:spcPct val="100000"/>
              </a:lnSpc>
              <a:spcBef>
                <a:spcPts val="0"/>
              </a:spcBef>
              <a:defRPr sz="1000" b="1" i="0">
                <a:latin typeface="Arial Black" panose="020B0604020202020204" pitchFamily="34" charset="0"/>
              </a:defRPr>
            </a:lvl1pPr>
            <a:lvl2pPr marL="6350" indent="0">
              <a:lnSpc>
                <a:spcPct val="100000"/>
              </a:lnSpc>
              <a:spcBef>
                <a:spcPts val="0"/>
              </a:spcBef>
              <a:buNone/>
              <a:tabLst/>
              <a:defRPr sz="1000"/>
            </a:lvl2pPr>
            <a:lvl3pPr marL="6350" indent="0">
              <a:buNone/>
              <a:tabLst/>
              <a:defRPr/>
            </a:lvl3pPr>
            <a:lvl4pPr marL="6350" indent="0">
              <a:buNone/>
              <a:tabLst/>
              <a:defRPr/>
            </a:lvl4pPr>
            <a:lvl5pPr marL="6350" indent="0">
              <a:buNone/>
              <a:tabLst/>
              <a:defRPr/>
            </a:lvl5pPr>
          </a:lstStyle>
          <a:p>
            <a:pPr lvl="0"/>
            <a:r>
              <a:rPr lang="en-GB" dirty="0"/>
              <a:t>Naam</a:t>
            </a:r>
          </a:p>
          <a:p>
            <a:pPr lvl="1"/>
            <a:r>
              <a:rPr lang="en-GB" dirty="0" err="1"/>
              <a:t>Omschrijving</a:t>
            </a:r>
            <a:r>
              <a:rPr lang="en-GB" dirty="0"/>
              <a:t> </a:t>
            </a:r>
            <a:r>
              <a:rPr lang="en-GB" dirty="0" err="1"/>
              <a:t>omschrijving</a:t>
            </a:r>
            <a:endParaRPr lang="en-US" dirty="0"/>
          </a:p>
        </p:txBody>
      </p:sp>
      <p:sp>
        <p:nvSpPr>
          <p:cNvPr id="101" name="Picture Placeholder 8">
            <a:extLst>
              <a:ext uri="{FF2B5EF4-FFF2-40B4-BE49-F238E27FC236}">
                <a16:creationId xmlns:a16="http://schemas.microsoft.com/office/drawing/2014/main" id="{CB569B53-8DEC-CF4A-8EAC-A0F5CA4545A9}"/>
              </a:ext>
            </a:extLst>
          </p:cNvPr>
          <p:cNvSpPr>
            <a:spLocks noGrp="1"/>
          </p:cNvSpPr>
          <p:nvPr>
            <p:ph type="pic" sz="quarter" idx="63"/>
          </p:nvPr>
        </p:nvSpPr>
        <p:spPr>
          <a:xfrm>
            <a:off x="10416480" y="4790224"/>
            <a:ext cx="1224657" cy="1152128"/>
          </a:xfrm>
          <a:solidFill>
            <a:schemeClr val="bg2"/>
          </a:solidFill>
        </p:spPr>
        <p:txBody>
          <a:bodyPr/>
          <a:lstStyle/>
          <a:p>
            <a:r>
              <a:rPr lang="nl-NL"/>
              <a:t>Klik op het pictogram als u een afbeelding wilt toevoegen</a:t>
            </a:r>
            <a:endParaRPr lang="en-US" dirty="0"/>
          </a:p>
        </p:txBody>
      </p:sp>
    </p:spTree>
    <p:extLst>
      <p:ext uri="{BB962C8B-B14F-4D97-AF65-F5344CB8AC3E}">
        <p14:creationId xmlns:p14="http://schemas.microsoft.com/office/powerpoint/2010/main" val="2995844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 collu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C9DD0-AB83-114E-99BC-04B167F09674}"/>
              </a:ext>
            </a:extLst>
          </p:cNvPr>
          <p:cNvSpPr>
            <a:spLocks noGrp="1"/>
          </p:cNvSpPr>
          <p:nvPr>
            <p:ph type="title"/>
          </p:nvPr>
        </p:nvSpPr>
        <p:spPr/>
        <p:txBody>
          <a:bodyPr/>
          <a:lstStyle/>
          <a:p>
            <a:r>
              <a:rPr lang="nl-NL"/>
              <a:t>Klik om stijl te bewerken</a:t>
            </a:r>
            <a:endParaRPr lang="en-US" dirty="0"/>
          </a:p>
        </p:txBody>
      </p:sp>
      <p:sp>
        <p:nvSpPr>
          <p:cNvPr id="3" name="Date Placeholder 2">
            <a:extLst>
              <a:ext uri="{FF2B5EF4-FFF2-40B4-BE49-F238E27FC236}">
                <a16:creationId xmlns:a16="http://schemas.microsoft.com/office/drawing/2014/main" id="{0D700559-2166-C641-9F09-7E01BBA0C1C6}"/>
              </a:ext>
            </a:extLst>
          </p:cNvPr>
          <p:cNvSpPr>
            <a:spLocks noGrp="1"/>
          </p:cNvSpPr>
          <p:nvPr>
            <p:ph type="dt" sz="half" idx="10"/>
          </p:nvPr>
        </p:nvSpPr>
        <p:spPr/>
        <p:txBody>
          <a:bodyPr/>
          <a:lstStyle/>
          <a:p>
            <a:fld id="{E6843998-2B21-4D0B-9439-526FA4FC7BED}" type="datetimeFigureOut">
              <a:rPr lang="nl-NL" smtClean="0"/>
              <a:t>29-9-2020</a:t>
            </a:fld>
            <a:endParaRPr lang="nl-NL"/>
          </a:p>
        </p:txBody>
      </p:sp>
      <p:sp>
        <p:nvSpPr>
          <p:cNvPr id="4" name="Footer Placeholder 3">
            <a:extLst>
              <a:ext uri="{FF2B5EF4-FFF2-40B4-BE49-F238E27FC236}">
                <a16:creationId xmlns:a16="http://schemas.microsoft.com/office/drawing/2014/main" id="{60F78C86-B234-F847-B416-2169F3E0335C}"/>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D61A0AB5-9681-9C41-A862-61F4B58A8C72}"/>
              </a:ext>
            </a:extLst>
          </p:cNvPr>
          <p:cNvSpPr>
            <a:spLocks noGrp="1"/>
          </p:cNvSpPr>
          <p:nvPr>
            <p:ph type="sldNum" sz="quarter" idx="12"/>
          </p:nvPr>
        </p:nvSpPr>
        <p:spPr/>
        <p:txBody>
          <a:bodyPr/>
          <a:lstStyle/>
          <a:p>
            <a:fld id="{47CE29D0-4A6A-4BF8-AEC4-D98C0701A377}" type="slidenum">
              <a:rPr lang="nl-NL" smtClean="0"/>
              <a:t>‹#›</a:t>
            </a:fld>
            <a:endParaRPr lang="nl-NL"/>
          </a:p>
        </p:txBody>
      </p:sp>
      <p:sp>
        <p:nvSpPr>
          <p:cNvPr id="7" name="Content Placeholder 6">
            <a:extLst>
              <a:ext uri="{FF2B5EF4-FFF2-40B4-BE49-F238E27FC236}">
                <a16:creationId xmlns:a16="http://schemas.microsoft.com/office/drawing/2014/main" id="{8FC85662-769C-8A41-81FB-CB95F829A3C6}"/>
              </a:ext>
            </a:extLst>
          </p:cNvPr>
          <p:cNvSpPr>
            <a:spLocks noGrp="1"/>
          </p:cNvSpPr>
          <p:nvPr>
            <p:ph sz="quarter" idx="13"/>
          </p:nvPr>
        </p:nvSpPr>
        <p:spPr>
          <a:xfrm>
            <a:off x="550863" y="1989138"/>
            <a:ext cx="5040312" cy="4176712"/>
          </a:xfrm>
        </p:spPr>
        <p:txBody>
          <a:bodyPr/>
          <a:lstStyle/>
          <a:p>
            <a:pPr lvl="0"/>
            <a:r>
              <a:rPr lang="nl-NL"/>
              <a:t>Klikken om de tekststijl van het model te bewerken</a:t>
            </a:r>
          </a:p>
        </p:txBody>
      </p:sp>
      <p:sp>
        <p:nvSpPr>
          <p:cNvPr id="8" name="Content Placeholder 6">
            <a:extLst>
              <a:ext uri="{FF2B5EF4-FFF2-40B4-BE49-F238E27FC236}">
                <a16:creationId xmlns:a16="http://schemas.microsoft.com/office/drawing/2014/main" id="{72C20C8F-385E-8948-9298-BE56D4DC4E1A}"/>
              </a:ext>
            </a:extLst>
          </p:cNvPr>
          <p:cNvSpPr>
            <a:spLocks noGrp="1"/>
          </p:cNvSpPr>
          <p:nvPr>
            <p:ph sz="quarter" idx="14"/>
          </p:nvPr>
        </p:nvSpPr>
        <p:spPr>
          <a:xfrm>
            <a:off x="6595202" y="1989138"/>
            <a:ext cx="5040312" cy="4176712"/>
          </a:xfrm>
        </p:spPr>
        <p:txBody>
          <a:bodyPr/>
          <a:lstStyle/>
          <a:p>
            <a:pPr lvl="0"/>
            <a:r>
              <a:rPr lang="nl-NL"/>
              <a:t>Klikken om de tekststijl van het model te bewerken</a:t>
            </a:r>
          </a:p>
        </p:txBody>
      </p:sp>
    </p:spTree>
    <p:extLst>
      <p:ext uri="{BB962C8B-B14F-4D97-AF65-F5344CB8AC3E}">
        <p14:creationId xmlns:p14="http://schemas.microsoft.com/office/powerpoint/2010/main" val="32634107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lef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6FBC3-ED3E-E346-8A6C-5F4B5A2714E2}"/>
              </a:ext>
            </a:extLst>
          </p:cNvPr>
          <p:cNvSpPr>
            <a:spLocks noGrp="1"/>
          </p:cNvSpPr>
          <p:nvPr>
            <p:ph type="title"/>
          </p:nvPr>
        </p:nvSpPr>
        <p:spPr>
          <a:xfrm>
            <a:off x="6600825" y="692150"/>
            <a:ext cx="5040313" cy="1314450"/>
          </a:xfrm>
        </p:spPr>
        <p:txBody>
          <a:bodyPr anchor="t"/>
          <a:lstStyle/>
          <a:p>
            <a:r>
              <a:rPr lang="nl-NL"/>
              <a:t>Klik om stijl te bewerken</a:t>
            </a:r>
            <a:endParaRPr lang="en-US" dirty="0"/>
          </a:p>
        </p:txBody>
      </p:sp>
      <p:grpSp>
        <p:nvGrpSpPr>
          <p:cNvPr id="5" name="Group 4">
            <a:extLst>
              <a:ext uri="{FF2B5EF4-FFF2-40B4-BE49-F238E27FC236}">
                <a16:creationId xmlns:a16="http://schemas.microsoft.com/office/drawing/2014/main" id="{592F9012-E1D2-4A4D-BAEB-24040D8D491C}"/>
              </a:ext>
            </a:extLst>
          </p:cNvPr>
          <p:cNvGrpSpPr/>
          <p:nvPr/>
        </p:nvGrpSpPr>
        <p:grpSpPr>
          <a:xfrm>
            <a:off x="11496599" y="332656"/>
            <a:ext cx="407012" cy="348834"/>
            <a:chOff x="11496599" y="332656"/>
            <a:chExt cx="407012" cy="348834"/>
          </a:xfrm>
        </p:grpSpPr>
        <p:sp>
          <p:nvSpPr>
            <p:cNvPr id="13" name="Freeform 12">
              <a:extLst>
                <a:ext uri="{FF2B5EF4-FFF2-40B4-BE49-F238E27FC236}">
                  <a16:creationId xmlns:a16="http://schemas.microsoft.com/office/drawing/2014/main" id="{26019297-87CF-E441-94AE-A7404D0DD5EF}"/>
                </a:ext>
              </a:extLst>
            </p:cNvPr>
            <p:cNvSpPr/>
            <p:nvPr/>
          </p:nvSpPr>
          <p:spPr>
            <a:xfrm>
              <a:off x="11496599" y="332656"/>
              <a:ext cx="174428" cy="348834"/>
            </a:xfrm>
            <a:custGeom>
              <a:avLst/>
              <a:gdLst>
                <a:gd name="connsiteX0" fmla="*/ 116317 w 174428"/>
                <a:gd name="connsiteY0" fmla="*/ 203556 h 348834"/>
                <a:gd name="connsiteX1" fmla="*/ 174428 w 174428"/>
                <a:gd name="connsiteY1" fmla="*/ 203556 h 348834"/>
                <a:gd name="connsiteX2" fmla="*/ 174428 w 174428"/>
                <a:gd name="connsiteY2" fmla="*/ 348834 h 348834"/>
                <a:gd name="connsiteX3" fmla="*/ 116317 w 174428"/>
                <a:gd name="connsiteY3" fmla="*/ 348834 h 348834"/>
                <a:gd name="connsiteX4" fmla="*/ 116317 w 174428"/>
                <a:gd name="connsiteY4" fmla="*/ 203556 h 348834"/>
                <a:gd name="connsiteX5" fmla="*/ 116317 w 174428"/>
                <a:gd name="connsiteY5" fmla="*/ 0 h 348834"/>
                <a:gd name="connsiteX6" fmla="*/ 174428 w 174428"/>
                <a:gd name="connsiteY6" fmla="*/ 0 h 348834"/>
                <a:gd name="connsiteX7" fmla="*/ 174428 w 174428"/>
                <a:gd name="connsiteY7" fmla="*/ 145264 h 348834"/>
                <a:gd name="connsiteX8" fmla="*/ 116317 w 174428"/>
                <a:gd name="connsiteY8" fmla="*/ 145264 h 348834"/>
                <a:gd name="connsiteX9" fmla="*/ 116317 w 174428"/>
                <a:gd name="connsiteY9" fmla="*/ 0 h 348834"/>
                <a:gd name="connsiteX10" fmla="*/ 0 w 174428"/>
                <a:gd name="connsiteY10" fmla="*/ 0 h 348834"/>
                <a:gd name="connsiteX11" fmla="*/ 58111 w 174428"/>
                <a:gd name="connsiteY11" fmla="*/ 0 h 348834"/>
                <a:gd name="connsiteX12" fmla="*/ 58111 w 174428"/>
                <a:gd name="connsiteY12" fmla="*/ 348668 h 348834"/>
                <a:gd name="connsiteX13" fmla="*/ 0 w 174428"/>
                <a:gd name="connsiteY13" fmla="*/ 348668 h 348834"/>
                <a:gd name="connsiteX14" fmla="*/ 0 w 174428"/>
                <a:gd name="connsiteY14" fmla="*/ 0 h 34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4428" h="348834">
                  <a:moveTo>
                    <a:pt x="116317" y="203556"/>
                  </a:moveTo>
                  <a:lnTo>
                    <a:pt x="174428" y="203556"/>
                  </a:lnTo>
                  <a:lnTo>
                    <a:pt x="174428" y="348834"/>
                  </a:lnTo>
                  <a:lnTo>
                    <a:pt x="116317" y="348834"/>
                  </a:lnTo>
                  <a:cubicBezTo>
                    <a:pt x="116317" y="348834"/>
                    <a:pt x="116317" y="203556"/>
                    <a:pt x="116317" y="203556"/>
                  </a:cubicBezTo>
                  <a:close/>
                  <a:moveTo>
                    <a:pt x="116317" y="0"/>
                  </a:moveTo>
                  <a:lnTo>
                    <a:pt x="174428" y="0"/>
                  </a:lnTo>
                  <a:lnTo>
                    <a:pt x="174428" y="145264"/>
                  </a:lnTo>
                  <a:lnTo>
                    <a:pt x="116317" y="145264"/>
                  </a:lnTo>
                  <a:cubicBezTo>
                    <a:pt x="116317" y="145264"/>
                    <a:pt x="116317" y="0"/>
                    <a:pt x="116317" y="0"/>
                  </a:cubicBezTo>
                  <a:close/>
                  <a:moveTo>
                    <a:pt x="0" y="0"/>
                  </a:moveTo>
                  <a:lnTo>
                    <a:pt x="58111" y="0"/>
                  </a:lnTo>
                  <a:lnTo>
                    <a:pt x="58111" y="348668"/>
                  </a:lnTo>
                  <a:lnTo>
                    <a:pt x="0" y="348668"/>
                  </a:lnTo>
                  <a:cubicBezTo>
                    <a:pt x="0" y="348668"/>
                    <a:pt x="0" y="0"/>
                    <a:pt x="0" y="0"/>
                  </a:cubicBezTo>
                  <a:close/>
                </a:path>
              </a:pathLst>
            </a:custGeom>
            <a:solidFill>
              <a:schemeClr val="accent1"/>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b="0" i="0" dirty="0">
                <a:latin typeface="Arial" panose="020B0604020202020204" pitchFamily="34" charset="0"/>
              </a:endParaRPr>
            </a:p>
          </p:txBody>
        </p:sp>
        <p:sp>
          <p:nvSpPr>
            <p:cNvPr id="12" name="Shape">
              <a:extLst>
                <a:ext uri="{FF2B5EF4-FFF2-40B4-BE49-F238E27FC236}">
                  <a16:creationId xmlns:a16="http://schemas.microsoft.com/office/drawing/2014/main" id="{5602B6CB-0F5B-6444-9846-E680D97AFF53}"/>
                </a:ext>
              </a:extLst>
            </p:cNvPr>
            <p:cNvSpPr/>
            <p:nvPr/>
          </p:nvSpPr>
          <p:spPr>
            <a:xfrm>
              <a:off x="11729235" y="332656"/>
              <a:ext cx="174376" cy="261501"/>
            </a:xfrm>
            <a:custGeom>
              <a:avLst/>
              <a:gdLst/>
              <a:ahLst/>
              <a:cxnLst>
                <a:cxn ang="0">
                  <a:pos x="wd2" y="hd2"/>
                </a:cxn>
                <a:cxn ang="5400000">
                  <a:pos x="wd2" y="hd2"/>
                </a:cxn>
                <a:cxn ang="10800000">
                  <a:pos x="wd2" y="hd2"/>
                </a:cxn>
                <a:cxn ang="16200000">
                  <a:pos x="wd2" y="hd2"/>
                </a:cxn>
              </a:cxnLst>
              <a:rect l="0" t="0" r="r" b="b"/>
              <a:pathLst>
                <a:path w="21600" h="21600" extrusionOk="0">
                  <a:moveTo>
                    <a:pt x="21598" y="14399"/>
                  </a:moveTo>
                  <a:lnTo>
                    <a:pt x="21598" y="0"/>
                  </a:lnTo>
                  <a:lnTo>
                    <a:pt x="14400" y="0"/>
                  </a:lnTo>
                  <a:lnTo>
                    <a:pt x="14400" y="14399"/>
                  </a:lnTo>
                  <a:cubicBezTo>
                    <a:pt x="14400" y="15724"/>
                    <a:pt x="12783" y="16800"/>
                    <a:pt x="10801" y="16800"/>
                  </a:cubicBezTo>
                  <a:cubicBezTo>
                    <a:pt x="8806" y="16800"/>
                    <a:pt x="7202" y="15724"/>
                    <a:pt x="7202" y="14399"/>
                  </a:cubicBezTo>
                  <a:lnTo>
                    <a:pt x="7202" y="0"/>
                  </a:lnTo>
                  <a:lnTo>
                    <a:pt x="3" y="0"/>
                  </a:lnTo>
                  <a:lnTo>
                    <a:pt x="0" y="14399"/>
                  </a:lnTo>
                  <a:cubicBezTo>
                    <a:pt x="0" y="18386"/>
                    <a:pt x="4828" y="21600"/>
                    <a:pt x="10801" y="21600"/>
                  </a:cubicBezTo>
                  <a:cubicBezTo>
                    <a:pt x="16774" y="21600"/>
                    <a:pt x="21600" y="18386"/>
                    <a:pt x="21600" y="14399"/>
                  </a:cubicBezTo>
                  <a:cubicBezTo>
                    <a:pt x="21600" y="14399"/>
                    <a:pt x="21598" y="14399"/>
                    <a:pt x="21598" y="14399"/>
                  </a:cubicBezTo>
                  <a:close/>
                </a:path>
              </a:pathLst>
            </a:custGeom>
            <a:solidFill>
              <a:schemeClr val="accent2"/>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b="0" i="0" dirty="0">
                <a:latin typeface="Arial" panose="020B0604020202020204" pitchFamily="34" charset="0"/>
              </a:endParaRPr>
            </a:p>
          </p:txBody>
        </p:sp>
      </p:grpSp>
      <p:sp>
        <p:nvSpPr>
          <p:cNvPr id="15" name="Text Placeholder 14">
            <a:extLst>
              <a:ext uri="{FF2B5EF4-FFF2-40B4-BE49-F238E27FC236}">
                <a16:creationId xmlns:a16="http://schemas.microsoft.com/office/drawing/2014/main" id="{6ACFE078-C496-3343-A578-AA6B40937CED}"/>
              </a:ext>
            </a:extLst>
          </p:cNvPr>
          <p:cNvSpPr>
            <a:spLocks noGrp="1"/>
          </p:cNvSpPr>
          <p:nvPr>
            <p:ph type="body" sz="quarter" idx="11"/>
          </p:nvPr>
        </p:nvSpPr>
        <p:spPr>
          <a:xfrm>
            <a:off x="6600825" y="2349500"/>
            <a:ext cx="5040313" cy="4103688"/>
          </a:xfrm>
        </p:spPr>
        <p:txBody>
          <a:bodyPr/>
          <a:lstStyle/>
          <a:p>
            <a:pPr lvl="0"/>
            <a:r>
              <a:rPr lang="nl-NL"/>
              <a:t>Klikken om de tekststijl van het model te bewerken</a:t>
            </a:r>
          </a:p>
        </p:txBody>
      </p:sp>
      <p:sp>
        <p:nvSpPr>
          <p:cNvPr id="4" name="Content Placeholder 3">
            <a:extLst>
              <a:ext uri="{FF2B5EF4-FFF2-40B4-BE49-F238E27FC236}">
                <a16:creationId xmlns:a16="http://schemas.microsoft.com/office/drawing/2014/main" id="{DA5CD062-A46D-384E-BA58-5879B4619C27}"/>
              </a:ext>
            </a:extLst>
          </p:cNvPr>
          <p:cNvSpPr>
            <a:spLocks noGrp="1"/>
          </p:cNvSpPr>
          <p:nvPr>
            <p:ph sz="quarter" idx="12" hasCustomPrompt="1"/>
          </p:nvPr>
        </p:nvSpPr>
        <p:spPr>
          <a:xfrm>
            <a:off x="550862" y="692150"/>
            <a:ext cx="5040313" cy="5472000"/>
          </a:xfrm>
          <a:solidFill>
            <a:schemeClr val="bg2"/>
          </a:solidFill>
        </p:spPr>
        <p:txBody>
          <a:bodyPr/>
          <a:lstStyle/>
          <a:p>
            <a:pPr lvl="0"/>
            <a:r>
              <a:rPr lang="en-GB" dirty="0" err="1"/>
              <a:t>Grafiek</a:t>
            </a:r>
            <a:r>
              <a:rPr lang="en-GB" dirty="0"/>
              <a:t> , table, content</a:t>
            </a:r>
            <a:endParaRPr lang="en-US" dirty="0"/>
          </a:p>
        </p:txBody>
      </p:sp>
      <p:sp>
        <p:nvSpPr>
          <p:cNvPr id="3" name="Tijdelijke aanduiding voor datum 2">
            <a:extLst>
              <a:ext uri="{FF2B5EF4-FFF2-40B4-BE49-F238E27FC236}">
                <a16:creationId xmlns:a16="http://schemas.microsoft.com/office/drawing/2014/main" id="{42B467B4-77E9-A64E-8FB5-3AD82F3ECECB}"/>
              </a:ext>
            </a:extLst>
          </p:cNvPr>
          <p:cNvSpPr>
            <a:spLocks noGrp="1"/>
          </p:cNvSpPr>
          <p:nvPr>
            <p:ph type="dt" sz="half" idx="13"/>
          </p:nvPr>
        </p:nvSpPr>
        <p:spPr/>
        <p:txBody>
          <a:bodyPr/>
          <a:lstStyle/>
          <a:p>
            <a:fld id="{E6843998-2B21-4D0B-9439-526FA4FC7BED}" type="datetimeFigureOut">
              <a:rPr lang="nl-NL" smtClean="0"/>
              <a:t>29-9-2020</a:t>
            </a:fld>
            <a:endParaRPr lang="nl-NL"/>
          </a:p>
        </p:txBody>
      </p:sp>
      <p:sp>
        <p:nvSpPr>
          <p:cNvPr id="6" name="Tijdelijke aanduiding voor voettekst 5">
            <a:extLst>
              <a:ext uri="{FF2B5EF4-FFF2-40B4-BE49-F238E27FC236}">
                <a16:creationId xmlns:a16="http://schemas.microsoft.com/office/drawing/2014/main" id="{30CFF4FB-212D-2A4D-B81D-FADE2422FEBF}"/>
              </a:ext>
            </a:extLst>
          </p:cNvPr>
          <p:cNvSpPr>
            <a:spLocks noGrp="1"/>
          </p:cNvSpPr>
          <p:nvPr>
            <p:ph type="ftr" sz="quarter" idx="14"/>
          </p:nvPr>
        </p:nvSpPr>
        <p:spPr/>
        <p:txBody>
          <a:bodyPr/>
          <a:lstStyle/>
          <a:p>
            <a:endParaRPr lang="nl-NL"/>
          </a:p>
        </p:txBody>
      </p:sp>
      <p:sp>
        <p:nvSpPr>
          <p:cNvPr id="7" name="Tijdelijke aanduiding voor dianummer 6">
            <a:extLst>
              <a:ext uri="{FF2B5EF4-FFF2-40B4-BE49-F238E27FC236}">
                <a16:creationId xmlns:a16="http://schemas.microsoft.com/office/drawing/2014/main" id="{DC682794-95ED-3F42-8997-4CCB5FCF5EAB}"/>
              </a:ext>
            </a:extLst>
          </p:cNvPr>
          <p:cNvSpPr>
            <a:spLocks noGrp="1"/>
          </p:cNvSpPr>
          <p:nvPr>
            <p:ph type="sldNum" sz="quarter" idx="15"/>
          </p:nvPr>
        </p:nvSpPr>
        <p:spPr/>
        <p:txBody>
          <a:bodyPr/>
          <a:lstStyle/>
          <a:p>
            <a:fld id="{47CE29D0-4A6A-4BF8-AEC4-D98C0701A377}" type="slidenum">
              <a:rPr lang="nl-NL" smtClean="0"/>
              <a:t>‹#›</a:t>
            </a:fld>
            <a:endParaRPr lang="nl-NL"/>
          </a:p>
        </p:txBody>
      </p:sp>
    </p:spTree>
    <p:extLst>
      <p:ext uri="{BB962C8B-B14F-4D97-AF65-F5344CB8AC3E}">
        <p14:creationId xmlns:p14="http://schemas.microsoft.com/office/powerpoint/2010/main" val="94074095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4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bottom">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A5CD062-A46D-384E-BA58-5879B4619C27}"/>
              </a:ext>
            </a:extLst>
          </p:cNvPr>
          <p:cNvSpPr>
            <a:spLocks noGrp="1"/>
          </p:cNvSpPr>
          <p:nvPr>
            <p:ph sz="quarter" idx="12" hasCustomPrompt="1"/>
          </p:nvPr>
        </p:nvSpPr>
        <p:spPr>
          <a:xfrm>
            <a:off x="550862" y="2349500"/>
            <a:ext cx="11090276" cy="3816000"/>
          </a:xfrm>
          <a:solidFill>
            <a:schemeClr val="bg2"/>
          </a:solidFill>
        </p:spPr>
        <p:txBody>
          <a:bodyPr/>
          <a:lstStyle/>
          <a:p>
            <a:pPr lvl="0"/>
            <a:r>
              <a:rPr lang="nl-NL" noProof="0" dirty="0"/>
              <a:t>Grafiek , </a:t>
            </a:r>
            <a:r>
              <a:rPr lang="nl-NL" noProof="0" dirty="0" err="1"/>
              <a:t>table</a:t>
            </a:r>
            <a:r>
              <a:rPr lang="nl-NL" noProof="0" dirty="0"/>
              <a:t>, content</a:t>
            </a:r>
          </a:p>
        </p:txBody>
      </p:sp>
      <p:sp>
        <p:nvSpPr>
          <p:cNvPr id="2" name="Title 1">
            <a:extLst>
              <a:ext uri="{FF2B5EF4-FFF2-40B4-BE49-F238E27FC236}">
                <a16:creationId xmlns:a16="http://schemas.microsoft.com/office/drawing/2014/main" id="{B1B6FBC3-ED3E-E346-8A6C-5F4B5A2714E2}"/>
              </a:ext>
            </a:extLst>
          </p:cNvPr>
          <p:cNvSpPr>
            <a:spLocks noGrp="1"/>
          </p:cNvSpPr>
          <p:nvPr>
            <p:ph type="title"/>
          </p:nvPr>
        </p:nvSpPr>
        <p:spPr>
          <a:xfrm>
            <a:off x="550863" y="692150"/>
            <a:ext cx="11090276" cy="1314450"/>
          </a:xfrm>
        </p:spPr>
        <p:txBody>
          <a:bodyPr anchor="t"/>
          <a:lstStyle/>
          <a:p>
            <a:r>
              <a:rPr lang="nl-NL"/>
              <a:t>Klik om stijl te bewerken</a:t>
            </a:r>
            <a:endParaRPr lang="en-US" dirty="0"/>
          </a:p>
        </p:txBody>
      </p:sp>
      <p:grpSp>
        <p:nvGrpSpPr>
          <p:cNvPr id="5" name="Group 4">
            <a:extLst>
              <a:ext uri="{FF2B5EF4-FFF2-40B4-BE49-F238E27FC236}">
                <a16:creationId xmlns:a16="http://schemas.microsoft.com/office/drawing/2014/main" id="{592F9012-E1D2-4A4D-BAEB-24040D8D491C}"/>
              </a:ext>
            </a:extLst>
          </p:cNvPr>
          <p:cNvGrpSpPr/>
          <p:nvPr/>
        </p:nvGrpSpPr>
        <p:grpSpPr>
          <a:xfrm>
            <a:off x="11496599" y="332656"/>
            <a:ext cx="407012" cy="348834"/>
            <a:chOff x="11496599" y="332656"/>
            <a:chExt cx="407012" cy="348834"/>
          </a:xfrm>
        </p:grpSpPr>
        <p:sp>
          <p:nvSpPr>
            <p:cNvPr id="13" name="Freeform 12">
              <a:extLst>
                <a:ext uri="{FF2B5EF4-FFF2-40B4-BE49-F238E27FC236}">
                  <a16:creationId xmlns:a16="http://schemas.microsoft.com/office/drawing/2014/main" id="{26019297-87CF-E441-94AE-A7404D0DD5EF}"/>
                </a:ext>
              </a:extLst>
            </p:cNvPr>
            <p:cNvSpPr/>
            <p:nvPr/>
          </p:nvSpPr>
          <p:spPr>
            <a:xfrm>
              <a:off x="11496599" y="332656"/>
              <a:ext cx="174428" cy="348834"/>
            </a:xfrm>
            <a:custGeom>
              <a:avLst/>
              <a:gdLst>
                <a:gd name="connsiteX0" fmla="*/ 116317 w 174428"/>
                <a:gd name="connsiteY0" fmla="*/ 203556 h 348834"/>
                <a:gd name="connsiteX1" fmla="*/ 174428 w 174428"/>
                <a:gd name="connsiteY1" fmla="*/ 203556 h 348834"/>
                <a:gd name="connsiteX2" fmla="*/ 174428 w 174428"/>
                <a:gd name="connsiteY2" fmla="*/ 348834 h 348834"/>
                <a:gd name="connsiteX3" fmla="*/ 116317 w 174428"/>
                <a:gd name="connsiteY3" fmla="*/ 348834 h 348834"/>
                <a:gd name="connsiteX4" fmla="*/ 116317 w 174428"/>
                <a:gd name="connsiteY4" fmla="*/ 203556 h 348834"/>
                <a:gd name="connsiteX5" fmla="*/ 116317 w 174428"/>
                <a:gd name="connsiteY5" fmla="*/ 0 h 348834"/>
                <a:gd name="connsiteX6" fmla="*/ 174428 w 174428"/>
                <a:gd name="connsiteY6" fmla="*/ 0 h 348834"/>
                <a:gd name="connsiteX7" fmla="*/ 174428 w 174428"/>
                <a:gd name="connsiteY7" fmla="*/ 145264 h 348834"/>
                <a:gd name="connsiteX8" fmla="*/ 116317 w 174428"/>
                <a:gd name="connsiteY8" fmla="*/ 145264 h 348834"/>
                <a:gd name="connsiteX9" fmla="*/ 116317 w 174428"/>
                <a:gd name="connsiteY9" fmla="*/ 0 h 348834"/>
                <a:gd name="connsiteX10" fmla="*/ 0 w 174428"/>
                <a:gd name="connsiteY10" fmla="*/ 0 h 348834"/>
                <a:gd name="connsiteX11" fmla="*/ 58111 w 174428"/>
                <a:gd name="connsiteY11" fmla="*/ 0 h 348834"/>
                <a:gd name="connsiteX12" fmla="*/ 58111 w 174428"/>
                <a:gd name="connsiteY12" fmla="*/ 348668 h 348834"/>
                <a:gd name="connsiteX13" fmla="*/ 0 w 174428"/>
                <a:gd name="connsiteY13" fmla="*/ 348668 h 348834"/>
                <a:gd name="connsiteX14" fmla="*/ 0 w 174428"/>
                <a:gd name="connsiteY14" fmla="*/ 0 h 34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4428" h="348834">
                  <a:moveTo>
                    <a:pt x="116317" y="203556"/>
                  </a:moveTo>
                  <a:lnTo>
                    <a:pt x="174428" y="203556"/>
                  </a:lnTo>
                  <a:lnTo>
                    <a:pt x="174428" y="348834"/>
                  </a:lnTo>
                  <a:lnTo>
                    <a:pt x="116317" y="348834"/>
                  </a:lnTo>
                  <a:cubicBezTo>
                    <a:pt x="116317" y="348834"/>
                    <a:pt x="116317" y="203556"/>
                    <a:pt x="116317" y="203556"/>
                  </a:cubicBezTo>
                  <a:close/>
                  <a:moveTo>
                    <a:pt x="116317" y="0"/>
                  </a:moveTo>
                  <a:lnTo>
                    <a:pt x="174428" y="0"/>
                  </a:lnTo>
                  <a:lnTo>
                    <a:pt x="174428" y="145264"/>
                  </a:lnTo>
                  <a:lnTo>
                    <a:pt x="116317" y="145264"/>
                  </a:lnTo>
                  <a:cubicBezTo>
                    <a:pt x="116317" y="145264"/>
                    <a:pt x="116317" y="0"/>
                    <a:pt x="116317" y="0"/>
                  </a:cubicBezTo>
                  <a:close/>
                  <a:moveTo>
                    <a:pt x="0" y="0"/>
                  </a:moveTo>
                  <a:lnTo>
                    <a:pt x="58111" y="0"/>
                  </a:lnTo>
                  <a:lnTo>
                    <a:pt x="58111" y="348668"/>
                  </a:lnTo>
                  <a:lnTo>
                    <a:pt x="0" y="348668"/>
                  </a:lnTo>
                  <a:cubicBezTo>
                    <a:pt x="0" y="348668"/>
                    <a:pt x="0" y="0"/>
                    <a:pt x="0" y="0"/>
                  </a:cubicBezTo>
                  <a:close/>
                </a:path>
              </a:pathLst>
            </a:custGeom>
            <a:solidFill>
              <a:schemeClr val="accent1"/>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b="0" i="0" dirty="0">
                <a:latin typeface="Arial" panose="020B0604020202020204" pitchFamily="34" charset="0"/>
              </a:endParaRPr>
            </a:p>
          </p:txBody>
        </p:sp>
        <p:sp>
          <p:nvSpPr>
            <p:cNvPr id="12" name="Shape">
              <a:extLst>
                <a:ext uri="{FF2B5EF4-FFF2-40B4-BE49-F238E27FC236}">
                  <a16:creationId xmlns:a16="http://schemas.microsoft.com/office/drawing/2014/main" id="{5602B6CB-0F5B-6444-9846-E680D97AFF53}"/>
                </a:ext>
              </a:extLst>
            </p:cNvPr>
            <p:cNvSpPr/>
            <p:nvPr/>
          </p:nvSpPr>
          <p:spPr>
            <a:xfrm>
              <a:off x="11729235" y="332656"/>
              <a:ext cx="174376" cy="261501"/>
            </a:xfrm>
            <a:custGeom>
              <a:avLst/>
              <a:gdLst/>
              <a:ahLst/>
              <a:cxnLst>
                <a:cxn ang="0">
                  <a:pos x="wd2" y="hd2"/>
                </a:cxn>
                <a:cxn ang="5400000">
                  <a:pos x="wd2" y="hd2"/>
                </a:cxn>
                <a:cxn ang="10800000">
                  <a:pos x="wd2" y="hd2"/>
                </a:cxn>
                <a:cxn ang="16200000">
                  <a:pos x="wd2" y="hd2"/>
                </a:cxn>
              </a:cxnLst>
              <a:rect l="0" t="0" r="r" b="b"/>
              <a:pathLst>
                <a:path w="21600" h="21600" extrusionOk="0">
                  <a:moveTo>
                    <a:pt x="21598" y="14399"/>
                  </a:moveTo>
                  <a:lnTo>
                    <a:pt x="21598" y="0"/>
                  </a:lnTo>
                  <a:lnTo>
                    <a:pt x="14400" y="0"/>
                  </a:lnTo>
                  <a:lnTo>
                    <a:pt x="14400" y="14399"/>
                  </a:lnTo>
                  <a:cubicBezTo>
                    <a:pt x="14400" y="15724"/>
                    <a:pt x="12783" y="16800"/>
                    <a:pt x="10801" y="16800"/>
                  </a:cubicBezTo>
                  <a:cubicBezTo>
                    <a:pt x="8806" y="16800"/>
                    <a:pt x="7202" y="15724"/>
                    <a:pt x="7202" y="14399"/>
                  </a:cubicBezTo>
                  <a:lnTo>
                    <a:pt x="7202" y="0"/>
                  </a:lnTo>
                  <a:lnTo>
                    <a:pt x="3" y="0"/>
                  </a:lnTo>
                  <a:lnTo>
                    <a:pt x="0" y="14399"/>
                  </a:lnTo>
                  <a:cubicBezTo>
                    <a:pt x="0" y="18386"/>
                    <a:pt x="4828" y="21600"/>
                    <a:pt x="10801" y="21600"/>
                  </a:cubicBezTo>
                  <a:cubicBezTo>
                    <a:pt x="16774" y="21600"/>
                    <a:pt x="21600" y="18386"/>
                    <a:pt x="21600" y="14399"/>
                  </a:cubicBezTo>
                  <a:cubicBezTo>
                    <a:pt x="21600" y="14399"/>
                    <a:pt x="21598" y="14399"/>
                    <a:pt x="21598" y="14399"/>
                  </a:cubicBezTo>
                  <a:close/>
                </a:path>
              </a:pathLst>
            </a:custGeom>
            <a:solidFill>
              <a:schemeClr val="accent2"/>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b="0" i="0" dirty="0">
                <a:latin typeface="Arial" panose="020B0604020202020204" pitchFamily="34" charset="0"/>
              </a:endParaRPr>
            </a:p>
          </p:txBody>
        </p:sp>
      </p:grpSp>
      <p:sp>
        <p:nvSpPr>
          <p:cNvPr id="3" name="Tijdelijke aanduiding voor datum 2">
            <a:extLst>
              <a:ext uri="{FF2B5EF4-FFF2-40B4-BE49-F238E27FC236}">
                <a16:creationId xmlns:a16="http://schemas.microsoft.com/office/drawing/2014/main" id="{EA130835-FF24-324C-AED1-AB491E2276A1}"/>
              </a:ext>
            </a:extLst>
          </p:cNvPr>
          <p:cNvSpPr>
            <a:spLocks noGrp="1"/>
          </p:cNvSpPr>
          <p:nvPr>
            <p:ph type="dt" sz="half" idx="13"/>
          </p:nvPr>
        </p:nvSpPr>
        <p:spPr/>
        <p:txBody>
          <a:bodyPr/>
          <a:lstStyle/>
          <a:p>
            <a:fld id="{E6843998-2B21-4D0B-9439-526FA4FC7BED}" type="datetimeFigureOut">
              <a:rPr lang="nl-NL" smtClean="0"/>
              <a:t>29-9-2020</a:t>
            </a:fld>
            <a:endParaRPr lang="nl-NL"/>
          </a:p>
        </p:txBody>
      </p:sp>
      <p:sp>
        <p:nvSpPr>
          <p:cNvPr id="6" name="Tijdelijke aanduiding voor voettekst 5">
            <a:extLst>
              <a:ext uri="{FF2B5EF4-FFF2-40B4-BE49-F238E27FC236}">
                <a16:creationId xmlns:a16="http://schemas.microsoft.com/office/drawing/2014/main" id="{E291CBFA-3265-D74E-9E5F-3250B16507A6}"/>
              </a:ext>
            </a:extLst>
          </p:cNvPr>
          <p:cNvSpPr>
            <a:spLocks noGrp="1"/>
          </p:cNvSpPr>
          <p:nvPr>
            <p:ph type="ftr" sz="quarter" idx="14"/>
          </p:nvPr>
        </p:nvSpPr>
        <p:spPr/>
        <p:txBody>
          <a:bodyPr/>
          <a:lstStyle/>
          <a:p>
            <a:endParaRPr lang="nl-NL"/>
          </a:p>
        </p:txBody>
      </p:sp>
      <p:sp>
        <p:nvSpPr>
          <p:cNvPr id="7" name="Tijdelijke aanduiding voor dianummer 6">
            <a:extLst>
              <a:ext uri="{FF2B5EF4-FFF2-40B4-BE49-F238E27FC236}">
                <a16:creationId xmlns:a16="http://schemas.microsoft.com/office/drawing/2014/main" id="{E96E8AF7-39D7-1E4D-88D0-888C3B9682F5}"/>
              </a:ext>
            </a:extLst>
          </p:cNvPr>
          <p:cNvSpPr>
            <a:spLocks noGrp="1"/>
          </p:cNvSpPr>
          <p:nvPr>
            <p:ph type="sldNum" sz="quarter" idx="15"/>
          </p:nvPr>
        </p:nvSpPr>
        <p:spPr/>
        <p:txBody>
          <a:bodyPr/>
          <a:lstStyle/>
          <a:p>
            <a:fld id="{47CE29D0-4A6A-4BF8-AEC4-D98C0701A377}" type="slidenum">
              <a:rPr lang="nl-NL" smtClean="0"/>
              <a:t>‹#›</a:t>
            </a:fld>
            <a:endParaRPr lang="nl-NL"/>
          </a:p>
        </p:txBody>
      </p:sp>
    </p:spTree>
    <p:extLst>
      <p:ext uri="{BB962C8B-B14F-4D97-AF65-F5344CB8AC3E}">
        <p14:creationId xmlns:p14="http://schemas.microsoft.com/office/powerpoint/2010/main" val="2376977259"/>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4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call out">
    <p:bg>
      <p:bgPr>
        <a:solidFill>
          <a:schemeClr val="accent2"/>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8874B71D-7E90-DC47-ADA8-2E56B23E3E58}"/>
              </a:ext>
            </a:extLst>
          </p:cNvPr>
          <p:cNvGrpSpPr/>
          <p:nvPr/>
        </p:nvGrpSpPr>
        <p:grpSpPr>
          <a:xfrm>
            <a:off x="11496600" y="332656"/>
            <a:ext cx="407011" cy="348834"/>
            <a:chOff x="11496600" y="332656"/>
            <a:chExt cx="407011" cy="348834"/>
          </a:xfrm>
        </p:grpSpPr>
        <p:sp>
          <p:nvSpPr>
            <p:cNvPr id="16" name="Shape">
              <a:extLst>
                <a:ext uri="{FF2B5EF4-FFF2-40B4-BE49-F238E27FC236}">
                  <a16:creationId xmlns:a16="http://schemas.microsoft.com/office/drawing/2014/main" id="{11A046CB-86B2-344D-AF82-FACB1BA94968}"/>
                </a:ext>
              </a:extLst>
            </p:cNvPr>
            <p:cNvSpPr/>
            <p:nvPr/>
          </p:nvSpPr>
          <p:spPr>
            <a:xfrm>
              <a:off x="11612917" y="332656"/>
              <a:ext cx="58111" cy="14526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chemeClr val="bg2">
                <a:alpha val="68000"/>
              </a:schemeClr>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b="0" i="0" dirty="0">
                <a:latin typeface="Arial" panose="020B0604020202020204" pitchFamily="34" charset="0"/>
              </a:endParaRPr>
            </a:p>
          </p:txBody>
        </p:sp>
        <p:sp>
          <p:nvSpPr>
            <p:cNvPr id="17" name="Shape">
              <a:extLst>
                <a:ext uri="{FF2B5EF4-FFF2-40B4-BE49-F238E27FC236}">
                  <a16:creationId xmlns:a16="http://schemas.microsoft.com/office/drawing/2014/main" id="{018AB066-8A27-AF4A-B176-DE92C738F2E4}"/>
                </a:ext>
              </a:extLst>
            </p:cNvPr>
            <p:cNvSpPr/>
            <p:nvPr/>
          </p:nvSpPr>
          <p:spPr>
            <a:xfrm>
              <a:off x="11612917" y="536212"/>
              <a:ext cx="58111" cy="14527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chemeClr val="bg2">
                <a:alpha val="68000"/>
              </a:schemeClr>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b="0" i="0" dirty="0">
                <a:latin typeface="Arial" panose="020B0604020202020204" pitchFamily="34" charset="0"/>
              </a:endParaRPr>
            </a:p>
          </p:txBody>
        </p:sp>
        <p:sp>
          <p:nvSpPr>
            <p:cNvPr id="18" name="Shape">
              <a:extLst>
                <a:ext uri="{FF2B5EF4-FFF2-40B4-BE49-F238E27FC236}">
                  <a16:creationId xmlns:a16="http://schemas.microsoft.com/office/drawing/2014/main" id="{24725C09-C52E-E846-A4CA-4BECFCEF712D}"/>
                </a:ext>
              </a:extLst>
            </p:cNvPr>
            <p:cNvSpPr/>
            <p:nvPr/>
          </p:nvSpPr>
          <p:spPr>
            <a:xfrm>
              <a:off x="11496600" y="332656"/>
              <a:ext cx="58111" cy="34866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chemeClr val="bg2">
                <a:alpha val="68000"/>
              </a:schemeClr>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b="0" i="0" dirty="0">
                <a:latin typeface="Arial" panose="020B0604020202020204" pitchFamily="34" charset="0"/>
              </a:endParaRPr>
            </a:p>
          </p:txBody>
        </p:sp>
        <p:sp>
          <p:nvSpPr>
            <p:cNvPr id="19" name="Shape">
              <a:extLst>
                <a:ext uri="{FF2B5EF4-FFF2-40B4-BE49-F238E27FC236}">
                  <a16:creationId xmlns:a16="http://schemas.microsoft.com/office/drawing/2014/main" id="{4E461D7F-241A-1444-9F7B-12B0FE4C9B1D}"/>
                </a:ext>
              </a:extLst>
            </p:cNvPr>
            <p:cNvSpPr/>
            <p:nvPr/>
          </p:nvSpPr>
          <p:spPr>
            <a:xfrm>
              <a:off x="11729235" y="332656"/>
              <a:ext cx="174376" cy="261501"/>
            </a:xfrm>
            <a:custGeom>
              <a:avLst/>
              <a:gdLst/>
              <a:ahLst/>
              <a:cxnLst>
                <a:cxn ang="0">
                  <a:pos x="wd2" y="hd2"/>
                </a:cxn>
                <a:cxn ang="5400000">
                  <a:pos x="wd2" y="hd2"/>
                </a:cxn>
                <a:cxn ang="10800000">
                  <a:pos x="wd2" y="hd2"/>
                </a:cxn>
                <a:cxn ang="16200000">
                  <a:pos x="wd2" y="hd2"/>
                </a:cxn>
              </a:cxnLst>
              <a:rect l="0" t="0" r="r" b="b"/>
              <a:pathLst>
                <a:path w="21600" h="21600" extrusionOk="0">
                  <a:moveTo>
                    <a:pt x="21598" y="14399"/>
                  </a:moveTo>
                  <a:lnTo>
                    <a:pt x="21598" y="0"/>
                  </a:lnTo>
                  <a:lnTo>
                    <a:pt x="14400" y="0"/>
                  </a:lnTo>
                  <a:lnTo>
                    <a:pt x="14400" y="14399"/>
                  </a:lnTo>
                  <a:cubicBezTo>
                    <a:pt x="14400" y="15724"/>
                    <a:pt x="12783" y="16800"/>
                    <a:pt x="10801" y="16800"/>
                  </a:cubicBezTo>
                  <a:cubicBezTo>
                    <a:pt x="8806" y="16800"/>
                    <a:pt x="7202" y="15724"/>
                    <a:pt x="7202" y="14399"/>
                  </a:cubicBezTo>
                  <a:lnTo>
                    <a:pt x="7202" y="0"/>
                  </a:lnTo>
                  <a:lnTo>
                    <a:pt x="3" y="0"/>
                  </a:lnTo>
                  <a:lnTo>
                    <a:pt x="0" y="14399"/>
                  </a:lnTo>
                  <a:cubicBezTo>
                    <a:pt x="0" y="18386"/>
                    <a:pt x="4828" y="21600"/>
                    <a:pt x="10801" y="21600"/>
                  </a:cubicBezTo>
                  <a:cubicBezTo>
                    <a:pt x="16774" y="21600"/>
                    <a:pt x="21600" y="18386"/>
                    <a:pt x="21600" y="14399"/>
                  </a:cubicBezTo>
                  <a:cubicBezTo>
                    <a:pt x="21600" y="14399"/>
                    <a:pt x="21598" y="14399"/>
                    <a:pt x="21598" y="14399"/>
                  </a:cubicBezTo>
                  <a:close/>
                </a:path>
              </a:pathLst>
            </a:custGeom>
            <a:solidFill>
              <a:schemeClr val="accent3"/>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b="0" i="0" dirty="0">
                <a:latin typeface="Arial" panose="020B0604020202020204" pitchFamily="34" charset="0"/>
              </a:endParaRPr>
            </a:p>
          </p:txBody>
        </p:sp>
      </p:grpSp>
      <p:sp>
        <p:nvSpPr>
          <p:cNvPr id="9" name="Title 1">
            <a:extLst>
              <a:ext uri="{FF2B5EF4-FFF2-40B4-BE49-F238E27FC236}">
                <a16:creationId xmlns:a16="http://schemas.microsoft.com/office/drawing/2014/main" id="{913CDB32-C92A-4941-BFB9-C975562FCB00}"/>
              </a:ext>
            </a:extLst>
          </p:cNvPr>
          <p:cNvSpPr txBox="1">
            <a:spLocks/>
          </p:cNvSpPr>
          <p:nvPr/>
        </p:nvSpPr>
        <p:spPr>
          <a:xfrm>
            <a:off x="1063496" y="2862695"/>
            <a:ext cx="10162864" cy="137179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4400" b="0" i="0" kern="1200">
                <a:solidFill>
                  <a:schemeClr val="bg1"/>
                </a:solidFill>
                <a:latin typeface="Avenir Roman" panose="02000503020000020003" pitchFamily="2" charset="0"/>
                <a:ea typeface="+mj-ea"/>
                <a:cs typeface="+mj-cs"/>
              </a:defRPr>
            </a:lvl1pPr>
          </a:lstStyle>
          <a:p>
            <a:endParaRPr lang="en-US" sz="11500" b="1" i="0" dirty="0">
              <a:latin typeface="Arial Black" panose="020B0604020202020204" pitchFamily="34" charset="0"/>
            </a:endParaRPr>
          </a:p>
        </p:txBody>
      </p:sp>
      <p:sp>
        <p:nvSpPr>
          <p:cNvPr id="10" name="Title 1">
            <a:extLst>
              <a:ext uri="{FF2B5EF4-FFF2-40B4-BE49-F238E27FC236}">
                <a16:creationId xmlns:a16="http://schemas.microsoft.com/office/drawing/2014/main" id="{AA0D0540-3E6E-0945-B120-276732767085}"/>
              </a:ext>
            </a:extLst>
          </p:cNvPr>
          <p:cNvSpPr txBox="1">
            <a:spLocks/>
          </p:cNvSpPr>
          <p:nvPr/>
        </p:nvSpPr>
        <p:spPr>
          <a:xfrm>
            <a:off x="1075036" y="4460272"/>
            <a:ext cx="10162864" cy="648072"/>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4400" b="0" i="0" kern="1200">
                <a:solidFill>
                  <a:schemeClr val="bg1"/>
                </a:solidFill>
                <a:latin typeface="Avenir Roman" panose="02000503020000020003" pitchFamily="2" charset="0"/>
                <a:ea typeface="+mj-ea"/>
                <a:cs typeface="+mj-cs"/>
              </a:defRPr>
            </a:lvl1pPr>
          </a:lstStyle>
          <a:p>
            <a:endParaRPr lang="en-US" sz="2500" b="0" i="0" dirty="0">
              <a:latin typeface="Arial" panose="020B0604020202020204" pitchFamily="34" charset="0"/>
            </a:endParaRPr>
          </a:p>
        </p:txBody>
      </p:sp>
      <p:sp>
        <p:nvSpPr>
          <p:cNvPr id="8" name="Text Placeholder 7">
            <a:extLst>
              <a:ext uri="{FF2B5EF4-FFF2-40B4-BE49-F238E27FC236}">
                <a16:creationId xmlns:a16="http://schemas.microsoft.com/office/drawing/2014/main" id="{C20CC193-7C60-E349-BC31-C15E811787A3}"/>
              </a:ext>
            </a:extLst>
          </p:cNvPr>
          <p:cNvSpPr>
            <a:spLocks noGrp="1"/>
          </p:cNvSpPr>
          <p:nvPr>
            <p:ph type="body" sz="quarter" idx="11"/>
          </p:nvPr>
        </p:nvSpPr>
        <p:spPr>
          <a:xfrm>
            <a:off x="529370" y="5732462"/>
            <a:ext cx="11090275" cy="720726"/>
          </a:xfrm>
        </p:spPr>
        <p:txBody>
          <a:bodyPr/>
          <a:lstStyle>
            <a:lvl1pPr algn="ctr">
              <a:defRPr b="1" i="0">
                <a:solidFill>
                  <a:schemeClr val="bg1"/>
                </a:solidFill>
                <a:latin typeface="Arial" panose="020B0604020202020204" pitchFamily="34" charset="0"/>
              </a:defRPr>
            </a:lvl1pPr>
            <a:lvl2pPr marL="6350" indent="0" algn="ctr">
              <a:buNone/>
              <a:tabLst/>
              <a:defRPr sz="1400">
                <a:solidFill>
                  <a:schemeClr val="bg1"/>
                </a:solidFill>
              </a:defRPr>
            </a:lvl2pPr>
            <a:lvl3pPr marL="6350" indent="0" algn="ctr">
              <a:buNone/>
              <a:tabLst/>
              <a:defRPr sz="1400">
                <a:solidFill>
                  <a:schemeClr val="bg1"/>
                </a:solidFill>
              </a:defRPr>
            </a:lvl3pPr>
            <a:lvl4pPr marL="6350" indent="0" algn="ctr">
              <a:buNone/>
              <a:tabLst/>
              <a:defRPr sz="1400">
                <a:solidFill>
                  <a:schemeClr val="bg1"/>
                </a:solidFill>
              </a:defRPr>
            </a:lvl4pPr>
            <a:lvl5pPr marL="6350" indent="0" algn="ctr">
              <a:buNone/>
              <a:tabLst/>
              <a:defRPr sz="1400">
                <a:solidFill>
                  <a:schemeClr val="bg1"/>
                </a:solidFill>
              </a:defRPr>
            </a:lvl5pPr>
          </a:lstStyle>
          <a:p>
            <a:pPr lvl="0"/>
            <a:r>
              <a:rPr lang="nl-NL"/>
              <a:t>Klikken om de tekststijl van het model te bewerken</a:t>
            </a:r>
          </a:p>
        </p:txBody>
      </p:sp>
      <p:sp>
        <p:nvSpPr>
          <p:cNvPr id="11" name="Title 10">
            <a:extLst>
              <a:ext uri="{FF2B5EF4-FFF2-40B4-BE49-F238E27FC236}">
                <a16:creationId xmlns:a16="http://schemas.microsoft.com/office/drawing/2014/main" id="{40D08C5E-16C4-994E-A482-905047804535}"/>
              </a:ext>
            </a:extLst>
          </p:cNvPr>
          <p:cNvSpPr>
            <a:spLocks noGrp="1"/>
          </p:cNvSpPr>
          <p:nvPr>
            <p:ph type="title"/>
          </p:nvPr>
        </p:nvSpPr>
        <p:spPr>
          <a:xfrm>
            <a:off x="550863" y="1412776"/>
            <a:ext cx="11090275" cy="4034878"/>
          </a:xfrm>
        </p:spPr>
        <p:txBody>
          <a:bodyPr/>
          <a:lstStyle>
            <a:lvl1pPr algn="ctr">
              <a:defRPr b="1" i="0">
                <a:solidFill>
                  <a:schemeClr val="bg1"/>
                </a:solidFill>
                <a:latin typeface="Arial Black" panose="020B0604020202020204" pitchFamily="34" charset="0"/>
              </a:defRPr>
            </a:lvl1pPr>
          </a:lstStyle>
          <a:p>
            <a:r>
              <a:rPr lang="nl-NL"/>
              <a:t>Klik om stijl te bewerken</a:t>
            </a:r>
            <a:endParaRPr lang="en-US" dirty="0"/>
          </a:p>
        </p:txBody>
      </p:sp>
      <p:sp>
        <p:nvSpPr>
          <p:cNvPr id="13" name="Text Placeholder 12">
            <a:extLst>
              <a:ext uri="{FF2B5EF4-FFF2-40B4-BE49-F238E27FC236}">
                <a16:creationId xmlns:a16="http://schemas.microsoft.com/office/drawing/2014/main" id="{D4A55268-B5AB-8647-8B66-B3E837CE5FDA}"/>
              </a:ext>
            </a:extLst>
          </p:cNvPr>
          <p:cNvSpPr>
            <a:spLocks noGrp="1"/>
          </p:cNvSpPr>
          <p:nvPr>
            <p:ph type="body" sz="quarter" idx="12"/>
          </p:nvPr>
        </p:nvSpPr>
        <p:spPr>
          <a:xfrm>
            <a:off x="550863" y="476250"/>
            <a:ext cx="11090275" cy="720725"/>
          </a:xfrm>
        </p:spPr>
        <p:txBody>
          <a:bodyPr/>
          <a:lstStyle>
            <a:lvl1pPr algn="ctr">
              <a:defRPr>
                <a:solidFill>
                  <a:schemeClr val="bg1"/>
                </a:solidFill>
              </a:defRPr>
            </a:lvl1pPr>
            <a:lvl2pPr marL="6350" indent="0" algn="ctr">
              <a:buNone/>
              <a:tabLst/>
              <a:defRPr>
                <a:solidFill>
                  <a:schemeClr val="bg1"/>
                </a:solidFill>
              </a:defRPr>
            </a:lvl2pPr>
            <a:lvl3pPr marL="6350" indent="0" algn="ctr">
              <a:buNone/>
              <a:tabLst/>
              <a:defRPr>
                <a:solidFill>
                  <a:schemeClr val="bg1"/>
                </a:solidFill>
              </a:defRPr>
            </a:lvl3pPr>
            <a:lvl4pPr marL="6350" indent="0" algn="ctr">
              <a:buNone/>
              <a:tabLst/>
              <a:defRPr>
                <a:solidFill>
                  <a:schemeClr val="bg1"/>
                </a:solidFill>
              </a:defRPr>
            </a:lvl4pPr>
            <a:lvl5pPr marL="6350" indent="0" algn="ctr">
              <a:buNone/>
              <a:tabLst/>
              <a:defRPr>
                <a:solidFill>
                  <a:schemeClr val="bg1"/>
                </a:solidFill>
              </a:defRPr>
            </a:lvl5pPr>
          </a:lstStyle>
          <a:p>
            <a:pPr lvl="0"/>
            <a:r>
              <a:rPr lang="nl-NL"/>
              <a:t>Klikken om de tekststijl van het model te bewerken</a:t>
            </a:r>
          </a:p>
        </p:txBody>
      </p:sp>
    </p:spTree>
    <p:extLst>
      <p:ext uri="{BB962C8B-B14F-4D97-AF65-F5344CB8AC3E}">
        <p14:creationId xmlns:p14="http://schemas.microsoft.com/office/powerpoint/2010/main" val="30522131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content bottom">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A5CD062-A46D-384E-BA58-5879B4619C27}"/>
              </a:ext>
            </a:extLst>
          </p:cNvPr>
          <p:cNvSpPr>
            <a:spLocks noGrp="1"/>
          </p:cNvSpPr>
          <p:nvPr>
            <p:ph sz="quarter" idx="12"/>
          </p:nvPr>
        </p:nvSpPr>
        <p:spPr>
          <a:xfrm>
            <a:off x="0" y="0"/>
            <a:ext cx="12192000" cy="6858000"/>
          </a:xfrm>
          <a:solidFill>
            <a:schemeClr val="bg2"/>
          </a:solidFill>
        </p:spPr>
        <p:txBody>
          <a:bodyPr/>
          <a:lstStyle/>
          <a:p>
            <a:pPr lvl="0"/>
            <a:r>
              <a:rPr lang="nl-NL"/>
              <a:t>Klikken om de tekststijl van het model te bewerken</a:t>
            </a:r>
          </a:p>
        </p:txBody>
      </p:sp>
      <p:pic>
        <p:nvPicPr>
          <p:cNvPr id="6" name="Picture 5">
            <a:extLst>
              <a:ext uri="{FF2B5EF4-FFF2-40B4-BE49-F238E27FC236}">
                <a16:creationId xmlns:a16="http://schemas.microsoft.com/office/drawing/2014/main" id="{D91145C2-8668-BF4B-96D8-A87283B1BB59}"/>
              </a:ext>
            </a:extLst>
          </p:cNvPr>
          <p:cNvPicPr>
            <a:picLocks noChangeAspect="1"/>
          </p:cNvPicPr>
          <p:nvPr/>
        </p:nvPicPr>
        <p:blipFill>
          <a:blip r:embed="rId2"/>
          <a:stretch>
            <a:fillRect/>
          </a:stretch>
        </p:blipFill>
        <p:spPr>
          <a:xfrm>
            <a:off x="0" y="9449"/>
            <a:ext cx="12192000" cy="6839101"/>
          </a:xfrm>
          <a:prstGeom prst="rect">
            <a:avLst/>
          </a:prstGeom>
        </p:spPr>
      </p:pic>
    </p:spTree>
    <p:extLst>
      <p:ext uri="{BB962C8B-B14F-4D97-AF65-F5344CB8AC3E}">
        <p14:creationId xmlns:p14="http://schemas.microsoft.com/office/powerpoint/2010/main" val="1756233719"/>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48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E78C97-378B-45CF-984C-A4F057F880A5}"/>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4F7318C4-3856-4DDC-84CE-D334FE7CBA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5315FA4C-A5B0-4BCE-851A-25DC8EACF207}"/>
              </a:ext>
            </a:extLst>
          </p:cNvPr>
          <p:cNvSpPr>
            <a:spLocks noGrp="1"/>
          </p:cNvSpPr>
          <p:nvPr>
            <p:ph type="dt" sz="half" idx="10"/>
          </p:nvPr>
        </p:nvSpPr>
        <p:spPr/>
        <p:txBody>
          <a:bodyPr/>
          <a:lstStyle/>
          <a:p>
            <a:fld id="{E6843998-2B21-4D0B-9439-526FA4FC7BED}" type="datetimeFigureOut">
              <a:rPr lang="nl-NL" smtClean="0"/>
              <a:t>29-9-2020</a:t>
            </a:fld>
            <a:endParaRPr lang="nl-NL"/>
          </a:p>
        </p:txBody>
      </p:sp>
      <p:sp>
        <p:nvSpPr>
          <p:cNvPr id="5" name="Tijdelijke aanduiding voor voettekst 4">
            <a:extLst>
              <a:ext uri="{FF2B5EF4-FFF2-40B4-BE49-F238E27FC236}">
                <a16:creationId xmlns:a16="http://schemas.microsoft.com/office/drawing/2014/main" id="{D2633B78-4050-4488-B4DF-5D8A147C131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3868AAE-A3CD-42C7-B186-33ABE8968A98}"/>
              </a:ext>
            </a:extLst>
          </p:cNvPr>
          <p:cNvSpPr>
            <a:spLocks noGrp="1"/>
          </p:cNvSpPr>
          <p:nvPr>
            <p:ph type="sldNum" sz="quarter" idx="12"/>
          </p:nvPr>
        </p:nvSpPr>
        <p:spPr/>
        <p:txBody>
          <a:bodyPr/>
          <a:lstStyle/>
          <a:p>
            <a:fld id="{47CE29D0-4A6A-4BF8-AEC4-D98C0701A377}" type="slidenum">
              <a:rPr lang="nl-NL" smtClean="0"/>
              <a:t>‹#›</a:t>
            </a:fld>
            <a:endParaRPr lang="nl-NL"/>
          </a:p>
        </p:txBody>
      </p:sp>
    </p:spTree>
    <p:extLst>
      <p:ext uri="{BB962C8B-B14F-4D97-AF65-F5344CB8AC3E}">
        <p14:creationId xmlns:p14="http://schemas.microsoft.com/office/powerpoint/2010/main" val="2620350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pic_left_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6FBC3-ED3E-E346-8A6C-5F4B5A2714E2}"/>
              </a:ext>
            </a:extLst>
          </p:cNvPr>
          <p:cNvSpPr>
            <a:spLocks noGrp="1"/>
          </p:cNvSpPr>
          <p:nvPr>
            <p:ph type="title"/>
          </p:nvPr>
        </p:nvSpPr>
        <p:spPr>
          <a:xfrm>
            <a:off x="6600825" y="692150"/>
            <a:ext cx="5040313" cy="1314450"/>
          </a:xfrm>
        </p:spPr>
        <p:txBody>
          <a:bodyPr anchor="t"/>
          <a:lstStyle/>
          <a:p>
            <a:r>
              <a:rPr lang="nl-NL"/>
              <a:t>Klik om stijl te bewerken</a:t>
            </a:r>
            <a:endParaRPr lang="en-US" dirty="0"/>
          </a:p>
        </p:txBody>
      </p:sp>
      <p:grpSp>
        <p:nvGrpSpPr>
          <p:cNvPr id="5" name="Group 4">
            <a:extLst>
              <a:ext uri="{FF2B5EF4-FFF2-40B4-BE49-F238E27FC236}">
                <a16:creationId xmlns:a16="http://schemas.microsoft.com/office/drawing/2014/main" id="{592F9012-E1D2-4A4D-BAEB-24040D8D491C}"/>
              </a:ext>
            </a:extLst>
          </p:cNvPr>
          <p:cNvGrpSpPr/>
          <p:nvPr/>
        </p:nvGrpSpPr>
        <p:grpSpPr>
          <a:xfrm>
            <a:off x="11496599" y="332656"/>
            <a:ext cx="407012" cy="348834"/>
            <a:chOff x="11496599" y="332656"/>
            <a:chExt cx="407012" cy="348834"/>
          </a:xfrm>
        </p:grpSpPr>
        <p:sp>
          <p:nvSpPr>
            <p:cNvPr id="13" name="Freeform 12">
              <a:extLst>
                <a:ext uri="{FF2B5EF4-FFF2-40B4-BE49-F238E27FC236}">
                  <a16:creationId xmlns:a16="http://schemas.microsoft.com/office/drawing/2014/main" id="{26019297-87CF-E441-94AE-A7404D0DD5EF}"/>
                </a:ext>
              </a:extLst>
            </p:cNvPr>
            <p:cNvSpPr/>
            <p:nvPr/>
          </p:nvSpPr>
          <p:spPr>
            <a:xfrm>
              <a:off x="11496599" y="332656"/>
              <a:ext cx="174428" cy="348834"/>
            </a:xfrm>
            <a:custGeom>
              <a:avLst/>
              <a:gdLst>
                <a:gd name="connsiteX0" fmla="*/ 116317 w 174428"/>
                <a:gd name="connsiteY0" fmla="*/ 203556 h 348834"/>
                <a:gd name="connsiteX1" fmla="*/ 174428 w 174428"/>
                <a:gd name="connsiteY1" fmla="*/ 203556 h 348834"/>
                <a:gd name="connsiteX2" fmla="*/ 174428 w 174428"/>
                <a:gd name="connsiteY2" fmla="*/ 348834 h 348834"/>
                <a:gd name="connsiteX3" fmla="*/ 116317 w 174428"/>
                <a:gd name="connsiteY3" fmla="*/ 348834 h 348834"/>
                <a:gd name="connsiteX4" fmla="*/ 116317 w 174428"/>
                <a:gd name="connsiteY4" fmla="*/ 203556 h 348834"/>
                <a:gd name="connsiteX5" fmla="*/ 116317 w 174428"/>
                <a:gd name="connsiteY5" fmla="*/ 0 h 348834"/>
                <a:gd name="connsiteX6" fmla="*/ 174428 w 174428"/>
                <a:gd name="connsiteY6" fmla="*/ 0 h 348834"/>
                <a:gd name="connsiteX7" fmla="*/ 174428 w 174428"/>
                <a:gd name="connsiteY7" fmla="*/ 145264 h 348834"/>
                <a:gd name="connsiteX8" fmla="*/ 116317 w 174428"/>
                <a:gd name="connsiteY8" fmla="*/ 145264 h 348834"/>
                <a:gd name="connsiteX9" fmla="*/ 116317 w 174428"/>
                <a:gd name="connsiteY9" fmla="*/ 0 h 348834"/>
                <a:gd name="connsiteX10" fmla="*/ 0 w 174428"/>
                <a:gd name="connsiteY10" fmla="*/ 0 h 348834"/>
                <a:gd name="connsiteX11" fmla="*/ 58111 w 174428"/>
                <a:gd name="connsiteY11" fmla="*/ 0 h 348834"/>
                <a:gd name="connsiteX12" fmla="*/ 58111 w 174428"/>
                <a:gd name="connsiteY12" fmla="*/ 348668 h 348834"/>
                <a:gd name="connsiteX13" fmla="*/ 0 w 174428"/>
                <a:gd name="connsiteY13" fmla="*/ 348668 h 348834"/>
                <a:gd name="connsiteX14" fmla="*/ 0 w 174428"/>
                <a:gd name="connsiteY14" fmla="*/ 0 h 34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4428" h="348834">
                  <a:moveTo>
                    <a:pt x="116317" y="203556"/>
                  </a:moveTo>
                  <a:lnTo>
                    <a:pt x="174428" y="203556"/>
                  </a:lnTo>
                  <a:lnTo>
                    <a:pt x="174428" y="348834"/>
                  </a:lnTo>
                  <a:lnTo>
                    <a:pt x="116317" y="348834"/>
                  </a:lnTo>
                  <a:cubicBezTo>
                    <a:pt x="116317" y="348834"/>
                    <a:pt x="116317" y="203556"/>
                    <a:pt x="116317" y="203556"/>
                  </a:cubicBezTo>
                  <a:close/>
                  <a:moveTo>
                    <a:pt x="116317" y="0"/>
                  </a:moveTo>
                  <a:lnTo>
                    <a:pt x="174428" y="0"/>
                  </a:lnTo>
                  <a:lnTo>
                    <a:pt x="174428" y="145264"/>
                  </a:lnTo>
                  <a:lnTo>
                    <a:pt x="116317" y="145264"/>
                  </a:lnTo>
                  <a:cubicBezTo>
                    <a:pt x="116317" y="145264"/>
                    <a:pt x="116317" y="0"/>
                    <a:pt x="116317" y="0"/>
                  </a:cubicBezTo>
                  <a:close/>
                  <a:moveTo>
                    <a:pt x="0" y="0"/>
                  </a:moveTo>
                  <a:lnTo>
                    <a:pt x="58111" y="0"/>
                  </a:lnTo>
                  <a:lnTo>
                    <a:pt x="58111" y="348668"/>
                  </a:lnTo>
                  <a:lnTo>
                    <a:pt x="0" y="348668"/>
                  </a:lnTo>
                  <a:cubicBezTo>
                    <a:pt x="0" y="348668"/>
                    <a:pt x="0" y="0"/>
                    <a:pt x="0" y="0"/>
                  </a:cubicBezTo>
                  <a:close/>
                </a:path>
              </a:pathLst>
            </a:custGeom>
            <a:solidFill>
              <a:schemeClr val="accent1"/>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b="0" i="0">
                <a:latin typeface="Arial" panose="020B0604020202020204" pitchFamily="34" charset="0"/>
              </a:endParaRPr>
            </a:p>
          </p:txBody>
        </p:sp>
        <p:sp>
          <p:nvSpPr>
            <p:cNvPr id="12" name="Shape">
              <a:extLst>
                <a:ext uri="{FF2B5EF4-FFF2-40B4-BE49-F238E27FC236}">
                  <a16:creationId xmlns:a16="http://schemas.microsoft.com/office/drawing/2014/main" id="{5602B6CB-0F5B-6444-9846-E680D97AFF53}"/>
                </a:ext>
              </a:extLst>
            </p:cNvPr>
            <p:cNvSpPr/>
            <p:nvPr/>
          </p:nvSpPr>
          <p:spPr>
            <a:xfrm>
              <a:off x="11729235" y="332656"/>
              <a:ext cx="174376" cy="261501"/>
            </a:xfrm>
            <a:custGeom>
              <a:avLst/>
              <a:gdLst/>
              <a:ahLst/>
              <a:cxnLst>
                <a:cxn ang="0">
                  <a:pos x="wd2" y="hd2"/>
                </a:cxn>
                <a:cxn ang="5400000">
                  <a:pos x="wd2" y="hd2"/>
                </a:cxn>
                <a:cxn ang="10800000">
                  <a:pos x="wd2" y="hd2"/>
                </a:cxn>
                <a:cxn ang="16200000">
                  <a:pos x="wd2" y="hd2"/>
                </a:cxn>
              </a:cxnLst>
              <a:rect l="0" t="0" r="r" b="b"/>
              <a:pathLst>
                <a:path w="21600" h="21600" extrusionOk="0">
                  <a:moveTo>
                    <a:pt x="21598" y="14399"/>
                  </a:moveTo>
                  <a:lnTo>
                    <a:pt x="21598" y="0"/>
                  </a:lnTo>
                  <a:lnTo>
                    <a:pt x="14400" y="0"/>
                  </a:lnTo>
                  <a:lnTo>
                    <a:pt x="14400" y="14399"/>
                  </a:lnTo>
                  <a:cubicBezTo>
                    <a:pt x="14400" y="15724"/>
                    <a:pt x="12783" y="16800"/>
                    <a:pt x="10801" y="16800"/>
                  </a:cubicBezTo>
                  <a:cubicBezTo>
                    <a:pt x="8806" y="16800"/>
                    <a:pt x="7202" y="15724"/>
                    <a:pt x="7202" y="14399"/>
                  </a:cubicBezTo>
                  <a:lnTo>
                    <a:pt x="7202" y="0"/>
                  </a:lnTo>
                  <a:lnTo>
                    <a:pt x="3" y="0"/>
                  </a:lnTo>
                  <a:lnTo>
                    <a:pt x="0" y="14399"/>
                  </a:lnTo>
                  <a:cubicBezTo>
                    <a:pt x="0" y="18386"/>
                    <a:pt x="4828" y="21600"/>
                    <a:pt x="10801" y="21600"/>
                  </a:cubicBezTo>
                  <a:cubicBezTo>
                    <a:pt x="16774" y="21600"/>
                    <a:pt x="21600" y="18386"/>
                    <a:pt x="21600" y="14399"/>
                  </a:cubicBezTo>
                  <a:cubicBezTo>
                    <a:pt x="21600" y="14399"/>
                    <a:pt x="21598" y="14399"/>
                    <a:pt x="21598" y="14399"/>
                  </a:cubicBezTo>
                  <a:close/>
                </a:path>
              </a:pathLst>
            </a:custGeom>
            <a:solidFill>
              <a:schemeClr val="accent2"/>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b="0" i="0">
                <a:latin typeface="Arial" panose="020B0604020202020204" pitchFamily="34" charset="0"/>
              </a:endParaRPr>
            </a:p>
          </p:txBody>
        </p:sp>
      </p:grpSp>
      <p:sp>
        <p:nvSpPr>
          <p:cNvPr id="10" name="Picture Placeholder 9">
            <a:extLst>
              <a:ext uri="{FF2B5EF4-FFF2-40B4-BE49-F238E27FC236}">
                <a16:creationId xmlns:a16="http://schemas.microsoft.com/office/drawing/2014/main" id="{8A7874EF-FE7D-F04C-ABDF-E7C02DDBC0A5}"/>
              </a:ext>
            </a:extLst>
          </p:cNvPr>
          <p:cNvSpPr>
            <a:spLocks noGrp="1"/>
          </p:cNvSpPr>
          <p:nvPr>
            <p:ph type="pic" sz="quarter" idx="10"/>
          </p:nvPr>
        </p:nvSpPr>
        <p:spPr>
          <a:xfrm>
            <a:off x="0" y="0"/>
            <a:ext cx="6096000" cy="6858000"/>
          </a:xfrm>
          <a:solidFill>
            <a:schemeClr val="bg2"/>
          </a:solidFill>
          <a:ln>
            <a:noFill/>
          </a:ln>
        </p:spPr>
        <p:txBody>
          <a:bodyPr/>
          <a:lstStyle/>
          <a:p>
            <a:r>
              <a:rPr lang="nl-NL"/>
              <a:t>Klik op het pictogram als u een afbeelding wilt toevoegen</a:t>
            </a:r>
            <a:endParaRPr lang="en-US"/>
          </a:p>
        </p:txBody>
      </p:sp>
      <p:sp>
        <p:nvSpPr>
          <p:cNvPr id="15" name="Text Placeholder 14">
            <a:extLst>
              <a:ext uri="{FF2B5EF4-FFF2-40B4-BE49-F238E27FC236}">
                <a16:creationId xmlns:a16="http://schemas.microsoft.com/office/drawing/2014/main" id="{6ACFE078-C496-3343-A578-AA6B40937CED}"/>
              </a:ext>
            </a:extLst>
          </p:cNvPr>
          <p:cNvSpPr>
            <a:spLocks noGrp="1"/>
          </p:cNvSpPr>
          <p:nvPr>
            <p:ph type="body" sz="quarter" idx="11"/>
          </p:nvPr>
        </p:nvSpPr>
        <p:spPr>
          <a:xfrm>
            <a:off x="6600825" y="2349500"/>
            <a:ext cx="5040313" cy="4103688"/>
          </a:xfrm>
        </p:spPr>
        <p:txBody>
          <a:bodyPr/>
          <a:lstStyle/>
          <a:p>
            <a:pPr lvl="0"/>
            <a:r>
              <a:rPr lang="nl-NL"/>
              <a:t>Klikken om de tekststijl van het model te bewerken</a:t>
            </a:r>
          </a:p>
        </p:txBody>
      </p:sp>
      <p:sp>
        <p:nvSpPr>
          <p:cNvPr id="3" name="Tijdelijke aanduiding voor datum 2">
            <a:extLst>
              <a:ext uri="{FF2B5EF4-FFF2-40B4-BE49-F238E27FC236}">
                <a16:creationId xmlns:a16="http://schemas.microsoft.com/office/drawing/2014/main" id="{32EA9D2E-182E-EC4B-9BF7-CB26507DD590}"/>
              </a:ext>
            </a:extLst>
          </p:cNvPr>
          <p:cNvSpPr>
            <a:spLocks noGrp="1"/>
          </p:cNvSpPr>
          <p:nvPr>
            <p:ph type="dt" sz="half" idx="12"/>
          </p:nvPr>
        </p:nvSpPr>
        <p:spPr/>
        <p:txBody>
          <a:bodyPr/>
          <a:lstStyle/>
          <a:p>
            <a:fld id="{E6843998-2B21-4D0B-9439-526FA4FC7BED}" type="datetimeFigureOut">
              <a:rPr lang="nl-NL" smtClean="0"/>
              <a:t>29-9-2020</a:t>
            </a:fld>
            <a:endParaRPr lang="nl-NL"/>
          </a:p>
        </p:txBody>
      </p:sp>
      <p:sp>
        <p:nvSpPr>
          <p:cNvPr id="4" name="Tijdelijke aanduiding voor voettekst 3">
            <a:extLst>
              <a:ext uri="{FF2B5EF4-FFF2-40B4-BE49-F238E27FC236}">
                <a16:creationId xmlns:a16="http://schemas.microsoft.com/office/drawing/2014/main" id="{E928B1D3-F593-BA4C-8303-900D4E0FEF97}"/>
              </a:ext>
            </a:extLst>
          </p:cNvPr>
          <p:cNvSpPr>
            <a:spLocks noGrp="1"/>
          </p:cNvSpPr>
          <p:nvPr>
            <p:ph type="ftr" sz="quarter" idx="13"/>
          </p:nvPr>
        </p:nvSpPr>
        <p:spPr/>
        <p:txBody>
          <a:bodyPr/>
          <a:lstStyle/>
          <a:p>
            <a:endParaRPr lang="nl-NL"/>
          </a:p>
        </p:txBody>
      </p:sp>
      <p:sp>
        <p:nvSpPr>
          <p:cNvPr id="6" name="Tijdelijke aanduiding voor dianummer 5">
            <a:extLst>
              <a:ext uri="{FF2B5EF4-FFF2-40B4-BE49-F238E27FC236}">
                <a16:creationId xmlns:a16="http://schemas.microsoft.com/office/drawing/2014/main" id="{FCD00B8C-4682-D04B-9F8F-84887ED23537}"/>
              </a:ext>
            </a:extLst>
          </p:cNvPr>
          <p:cNvSpPr>
            <a:spLocks noGrp="1"/>
          </p:cNvSpPr>
          <p:nvPr>
            <p:ph type="sldNum" sz="quarter" idx="14"/>
          </p:nvPr>
        </p:nvSpPr>
        <p:spPr/>
        <p:txBody>
          <a:bodyPr/>
          <a:lstStyle/>
          <a:p>
            <a:fld id="{47CE29D0-4A6A-4BF8-AEC4-D98C0701A377}" type="slidenum">
              <a:rPr lang="nl-NL" smtClean="0"/>
              <a:t>‹#›</a:t>
            </a:fld>
            <a:endParaRPr lang="nl-NL"/>
          </a:p>
        </p:txBody>
      </p:sp>
    </p:spTree>
    <p:extLst>
      <p:ext uri="{BB962C8B-B14F-4D97-AF65-F5344CB8AC3E}">
        <p14:creationId xmlns:p14="http://schemas.microsoft.com/office/powerpoint/2010/main" val="1577538573"/>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4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pic_right_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6FBC3-ED3E-E346-8A6C-5F4B5A2714E2}"/>
              </a:ext>
            </a:extLst>
          </p:cNvPr>
          <p:cNvSpPr>
            <a:spLocks noGrp="1"/>
          </p:cNvSpPr>
          <p:nvPr>
            <p:ph type="title"/>
          </p:nvPr>
        </p:nvSpPr>
        <p:spPr>
          <a:xfrm>
            <a:off x="552418" y="692150"/>
            <a:ext cx="5038758" cy="1314450"/>
          </a:xfrm>
        </p:spPr>
        <p:txBody>
          <a:bodyPr anchor="t"/>
          <a:lstStyle/>
          <a:p>
            <a:r>
              <a:rPr lang="nl-NL"/>
              <a:t>Klik om stijl te bewerken</a:t>
            </a:r>
            <a:endParaRPr lang="en-US" dirty="0"/>
          </a:p>
        </p:txBody>
      </p:sp>
      <p:grpSp>
        <p:nvGrpSpPr>
          <p:cNvPr id="5" name="Group 4">
            <a:extLst>
              <a:ext uri="{FF2B5EF4-FFF2-40B4-BE49-F238E27FC236}">
                <a16:creationId xmlns:a16="http://schemas.microsoft.com/office/drawing/2014/main" id="{6FC5071E-DEB1-5349-80F8-FD30600D1A4F}"/>
              </a:ext>
            </a:extLst>
          </p:cNvPr>
          <p:cNvGrpSpPr/>
          <p:nvPr/>
        </p:nvGrpSpPr>
        <p:grpSpPr>
          <a:xfrm>
            <a:off x="11496600" y="332656"/>
            <a:ext cx="407011" cy="348834"/>
            <a:chOff x="11496600" y="332656"/>
            <a:chExt cx="407011" cy="348834"/>
          </a:xfrm>
        </p:grpSpPr>
        <p:sp>
          <p:nvSpPr>
            <p:cNvPr id="9" name="Shape">
              <a:extLst>
                <a:ext uri="{FF2B5EF4-FFF2-40B4-BE49-F238E27FC236}">
                  <a16:creationId xmlns:a16="http://schemas.microsoft.com/office/drawing/2014/main" id="{2CE958C3-F4D3-E843-A6D4-76DFB2C4A023}"/>
                </a:ext>
              </a:extLst>
            </p:cNvPr>
            <p:cNvSpPr/>
            <p:nvPr/>
          </p:nvSpPr>
          <p:spPr>
            <a:xfrm>
              <a:off x="11612917" y="332656"/>
              <a:ext cx="58111" cy="14526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chemeClr val="bg2">
                <a:lumMod val="90000"/>
              </a:schemeClr>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b="0" i="0">
                <a:latin typeface="Arial" panose="020B0604020202020204" pitchFamily="34" charset="0"/>
              </a:endParaRPr>
            </a:p>
          </p:txBody>
        </p:sp>
        <p:sp>
          <p:nvSpPr>
            <p:cNvPr id="10" name="Shape">
              <a:extLst>
                <a:ext uri="{FF2B5EF4-FFF2-40B4-BE49-F238E27FC236}">
                  <a16:creationId xmlns:a16="http://schemas.microsoft.com/office/drawing/2014/main" id="{50EE41ED-CA76-C74A-8CAC-C076B914ED93}"/>
                </a:ext>
              </a:extLst>
            </p:cNvPr>
            <p:cNvSpPr/>
            <p:nvPr/>
          </p:nvSpPr>
          <p:spPr>
            <a:xfrm>
              <a:off x="11612917" y="536212"/>
              <a:ext cx="58111" cy="14527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chemeClr val="bg2">
                <a:lumMod val="90000"/>
              </a:schemeClr>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b="0" i="0">
                <a:latin typeface="Arial" panose="020B0604020202020204" pitchFamily="34" charset="0"/>
              </a:endParaRPr>
            </a:p>
          </p:txBody>
        </p:sp>
        <p:sp>
          <p:nvSpPr>
            <p:cNvPr id="11" name="Shape">
              <a:extLst>
                <a:ext uri="{FF2B5EF4-FFF2-40B4-BE49-F238E27FC236}">
                  <a16:creationId xmlns:a16="http://schemas.microsoft.com/office/drawing/2014/main" id="{F31FC9A2-F74A-1440-9A97-A7C3850470E9}"/>
                </a:ext>
              </a:extLst>
            </p:cNvPr>
            <p:cNvSpPr/>
            <p:nvPr/>
          </p:nvSpPr>
          <p:spPr>
            <a:xfrm>
              <a:off x="11496600" y="332656"/>
              <a:ext cx="58111" cy="34866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chemeClr val="bg2">
                <a:lumMod val="90000"/>
              </a:schemeClr>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b="0" i="0">
                <a:latin typeface="Arial" panose="020B0604020202020204" pitchFamily="34" charset="0"/>
              </a:endParaRPr>
            </a:p>
          </p:txBody>
        </p:sp>
        <p:sp>
          <p:nvSpPr>
            <p:cNvPr id="12" name="Shape">
              <a:extLst>
                <a:ext uri="{FF2B5EF4-FFF2-40B4-BE49-F238E27FC236}">
                  <a16:creationId xmlns:a16="http://schemas.microsoft.com/office/drawing/2014/main" id="{5602B6CB-0F5B-6444-9846-E680D97AFF53}"/>
                </a:ext>
              </a:extLst>
            </p:cNvPr>
            <p:cNvSpPr/>
            <p:nvPr/>
          </p:nvSpPr>
          <p:spPr>
            <a:xfrm>
              <a:off x="11729235" y="332656"/>
              <a:ext cx="174376" cy="261501"/>
            </a:xfrm>
            <a:custGeom>
              <a:avLst/>
              <a:gdLst/>
              <a:ahLst/>
              <a:cxnLst>
                <a:cxn ang="0">
                  <a:pos x="wd2" y="hd2"/>
                </a:cxn>
                <a:cxn ang="5400000">
                  <a:pos x="wd2" y="hd2"/>
                </a:cxn>
                <a:cxn ang="10800000">
                  <a:pos x="wd2" y="hd2"/>
                </a:cxn>
                <a:cxn ang="16200000">
                  <a:pos x="wd2" y="hd2"/>
                </a:cxn>
              </a:cxnLst>
              <a:rect l="0" t="0" r="r" b="b"/>
              <a:pathLst>
                <a:path w="21600" h="21600" extrusionOk="0">
                  <a:moveTo>
                    <a:pt x="21598" y="14399"/>
                  </a:moveTo>
                  <a:lnTo>
                    <a:pt x="21598" y="0"/>
                  </a:lnTo>
                  <a:lnTo>
                    <a:pt x="14400" y="0"/>
                  </a:lnTo>
                  <a:lnTo>
                    <a:pt x="14400" y="14399"/>
                  </a:lnTo>
                  <a:cubicBezTo>
                    <a:pt x="14400" y="15724"/>
                    <a:pt x="12783" y="16800"/>
                    <a:pt x="10801" y="16800"/>
                  </a:cubicBezTo>
                  <a:cubicBezTo>
                    <a:pt x="8806" y="16800"/>
                    <a:pt x="7202" y="15724"/>
                    <a:pt x="7202" y="14399"/>
                  </a:cubicBezTo>
                  <a:lnTo>
                    <a:pt x="7202" y="0"/>
                  </a:lnTo>
                  <a:lnTo>
                    <a:pt x="3" y="0"/>
                  </a:lnTo>
                  <a:lnTo>
                    <a:pt x="0" y="14399"/>
                  </a:lnTo>
                  <a:cubicBezTo>
                    <a:pt x="0" y="18386"/>
                    <a:pt x="4828" y="21600"/>
                    <a:pt x="10801" y="21600"/>
                  </a:cubicBezTo>
                  <a:cubicBezTo>
                    <a:pt x="16774" y="21600"/>
                    <a:pt x="21600" y="18386"/>
                    <a:pt x="21600" y="14399"/>
                  </a:cubicBezTo>
                  <a:cubicBezTo>
                    <a:pt x="21600" y="14399"/>
                    <a:pt x="21598" y="14399"/>
                    <a:pt x="21598" y="14399"/>
                  </a:cubicBezTo>
                  <a:close/>
                </a:path>
              </a:pathLst>
            </a:custGeom>
            <a:solidFill>
              <a:schemeClr val="tx2"/>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b="0" i="0">
                <a:latin typeface="Arial" panose="020B0604020202020204" pitchFamily="34" charset="0"/>
              </a:endParaRPr>
            </a:p>
          </p:txBody>
        </p:sp>
      </p:grpSp>
      <p:sp>
        <p:nvSpPr>
          <p:cNvPr id="7" name="Picture Placeholder 6">
            <a:extLst>
              <a:ext uri="{FF2B5EF4-FFF2-40B4-BE49-F238E27FC236}">
                <a16:creationId xmlns:a16="http://schemas.microsoft.com/office/drawing/2014/main" id="{99138128-17AB-854A-87C5-474124C4B4CA}"/>
              </a:ext>
            </a:extLst>
          </p:cNvPr>
          <p:cNvSpPr>
            <a:spLocks noGrp="1"/>
          </p:cNvSpPr>
          <p:nvPr>
            <p:ph type="pic" sz="quarter" idx="10"/>
          </p:nvPr>
        </p:nvSpPr>
        <p:spPr>
          <a:xfrm>
            <a:off x="6096000" y="0"/>
            <a:ext cx="6096000" cy="6858000"/>
          </a:xfrm>
          <a:solidFill>
            <a:schemeClr val="bg2"/>
          </a:solidFill>
        </p:spPr>
        <p:txBody>
          <a:bodyPr/>
          <a:lstStyle/>
          <a:p>
            <a:r>
              <a:rPr lang="nl-NL"/>
              <a:t>Klik op het pictogram als u een afbeelding wilt toevoegen</a:t>
            </a:r>
            <a:endParaRPr lang="en-US" dirty="0"/>
          </a:p>
        </p:txBody>
      </p:sp>
      <p:sp>
        <p:nvSpPr>
          <p:cNvPr id="13" name="Text Placeholder 12">
            <a:extLst>
              <a:ext uri="{FF2B5EF4-FFF2-40B4-BE49-F238E27FC236}">
                <a16:creationId xmlns:a16="http://schemas.microsoft.com/office/drawing/2014/main" id="{430FADE4-92C6-9246-81A9-6C011B4915DF}"/>
              </a:ext>
            </a:extLst>
          </p:cNvPr>
          <p:cNvSpPr>
            <a:spLocks noGrp="1"/>
          </p:cNvSpPr>
          <p:nvPr>
            <p:ph type="body" sz="quarter" idx="11"/>
          </p:nvPr>
        </p:nvSpPr>
        <p:spPr>
          <a:xfrm>
            <a:off x="550863" y="2349500"/>
            <a:ext cx="5040312" cy="4103688"/>
          </a:xfrm>
        </p:spPr>
        <p:txBody>
          <a:bodyPr/>
          <a:lstStyle/>
          <a:p>
            <a:pPr lvl="0"/>
            <a:r>
              <a:rPr lang="nl-NL"/>
              <a:t>Klikken om de tekststijl van het model te bewerken</a:t>
            </a:r>
          </a:p>
        </p:txBody>
      </p:sp>
      <p:sp>
        <p:nvSpPr>
          <p:cNvPr id="3" name="Tijdelijke aanduiding voor datum 2">
            <a:extLst>
              <a:ext uri="{FF2B5EF4-FFF2-40B4-BE49-F238E27FC236}">
                <a16:creationId xmlns:a16="http://schemas.microsoft.com/office/drawing/2014/main" id="{753B78A0-FC1E-0141-B817-97FE1F17C6EA}"/>
              </a:ext>
            </a:extLst>
          </p:cNvPr>
          <p:cNvSpPr>
            <a:spLocks noGrp="1"/>
          </p:cNvSpPr>
          <p:nvPr>
            <p:ph type="dt" sz="half" idx="12"/>
          </p:nvPr>
        </p:nvSpPr>
        <p:spPr/>
        <p:txBody>
          <a:bodyPr/>
          <a:lstStyle/>
          <a:p>
            <a:fld id="{E6843998-2B21-4D0B-9439-526FA4FC7BED}" type="datetimeFigureOut">
              <a:rPr lang="nl-NL" smtClean="0"/>
              <a:t>29-9-2020</a:t>
            </a:fld>
            <a:endParaRPr lang="nl-NL"/>
          </a:p>
        </p:txBody>
      </p:sp>
      <p:sp>
        <p:nvSpPr>
          <p:cNvPr id="4" name="Tijdelijke aanduiding voor voettekst 3">
            <a:extLst>
              <a:ext uri="{FF2B5EF4-FFF2-40B4-BE49-F238E27FC236}">
                <a16:creationId xmlns:a16="http://schemas.microsoft.com/office/drawing/2014/main" id="{8CE54B19-EE2B-4846-A5C8-74DE37E7ECE4}"/>
              </a:ext>
            </a:extLst>
          </p:cNvPr>
          <p:cNvSpPr>
            <a:spLocks noGrp="1"/>
          </p:cNvSpPr>
          <p:nvPr>
            <p:ph type="ftr" sz="quarter" idx="13"/>
          </p:nvPr>
        </p:nvSpPr>
        <p:spPr/>
        <p:txBody>
          <a:bodyPr/>
          <a:lstStyle/>
          <a:p>
            <a:endParaRPr lang="nl-NL"/>
          </a:p>
        </p:txBody>
      </p:sp>
      <p:sp>
        <p:nvSpPr>
          <p:cNvPr id="6" name="Tijdelijke aanduiding voor dianummer 5">
            <a:extLst>
              <a:ext uri="{FF2B5EF4-FFF2-40B4-BE49-F238E27FC236}">
                <a16:creationId xmlns:a16="http://schemas.microsoft.com/office/drawing/2014/main" id="{41590203-F9A0-5549-A201-0A9C895BAB5A}"/>
              </a:ext>
            </a:extLst>
          </p:cNvPr>
          <p:cNvSpPr>
            <a:spLocks noGrp="1"/>
          </p:cNvSpPr>
          <p:nvPr>
            <p:ph type="sldNum" sz="quarter" idx="14"/>
          </p:nvPr>
        </p:nvSpPr>
        <p:spPr/>
        <p:txBody>
          <a:bodyPr/>
          <a:lstStyle/>
          <a:p>
            <a:fld id="{47CE29D0-4A6A-4BF8-AEC4-D98C0701A377}" type="slidenum">
              <a:rPr lang="nl-NL" smtClean="0"/>
              <a:t>‹#›</a:t>
            </a:fld>
            <a:endParaRPr lang="nl-NL"/>
          </a:p>
        </p:txBody>
      </p:sp>
    </p:spTree>
    <p:extLst>
      <p:ext uri="{BB962C8B-B14F-4D97-AF65-F5344CB8AC3E}">
        <p14:creationId xmlns:p14="http://schemas.microsoft.com/office/powerpoint/2010/main" val="2519108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pic_collage_right_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6FBC3-ED3E-E346-8A6C-5F4B5A2714E2}"/>
              </a:ext>
            </a:extLst>
          </p:cNvPr>
          <p:cNvSpPr>
            <a:spLocks noGrp="1"/>
          </p:cNvSpPr>
          <p:nvPr>
            <p:ph type="title"/>
          </p:nvPr>
        </p:nvSpPr>
        <p:spPr>
          <a:xfrm>
            <a:off x="550863" y="692150"/>
            <a:ext cx="5033504" cy="1314450"/>
          </a:xfrm>
        </p:spPr>
        <p:txBody>
          <a:bodyPr anchor="t"/>
          <a:lstStyle/>
          <a:p>
            <a:r>
              <a:rPr lang="nl-NL"/>
              <a:t>Klik om stijl te bewerken</a:t>
            </a:r>
            <a:endParaRPr lang="en-US" dirty="0"/>
          </a:p>
        </p:txBody>
      </p:sp>
      <p:sp>
        <p:nvSpPr>
          <p:cNvPr id="8" name="Picture Placeholder 7">
            <a:extLst>
              <a:ext uri="{FF2B5EF4-FFF2-40B4-BE49-F238E27FC236}">
                <a16:creationId xmlns:a16="http://schemas.microsoft.com/office/drawing/2014/main" id="{4DDF8DD8-B4BE-884D-9348-A13EF7B82518}"/>
              </a:ext>
            </a:extLst>
          </p:cNvPr>
          <p:cNvSpPr>
            <a:spLocks noGrp="1"/>
          </p:cNvSpPr>
          <p:nvPr>
            <p:ph type="pic" sz="quarter" idx="10"/>
          </p:nvPr>
        </p:nvSpPr>
        <p:spPr>
          <a:xfrm>
            <a:off x="6096000" y="908720"/>
            <a:ext cx="5545138" cy="2520280"/>
          </a:xfrm>
          <a:solidFill>
            <a:schemeClr val="bg2"/>
          </a:solidFill>
          <a:ln>
            <a:noFill/>
          </a:ln>
        </p:spPr>
        <p:txBody>
          <a:bodyPr/>
          <a:lstStyle/>
          <a:p>
            <a:r>
              <a:rPr lang="nl-NL"/>
              <a:t>Klik op het pictogram als u een afbeelding wilt toevoegen</a:t>
            </a:r>
            <a:endParaRPr lang="en-US"/>
          </a:p>
        </p:txBody>
      </p:sp>
      <p:sp>
        <p:nvSpPr>
          <p:cNvPr id="13" name="Picture Placeholder 7">
            <a:extLst>
              <a:ext uri="{FF2B5EF4-FFF2-40B4-BE49-F238E27FC236}">
                <a16:creationId xmlns:a16="http://schemas.microsoft.com/office/drawing/2014/main" id="{907CF019-3479-9447-B7A3-3BB1574D729C}"/>
              </a:ext>
            </a:extLst>
          </p:cNvPr>
          <p:cNvSpPr>
            <a:spLocks noGrp="1"/>
          </p:cNvSpPr>
          <p:nvPr>
            <p:ph type="pic" sz="quarter" idx="11"/>
          </p:nvPr>
        </p:nvSpPr>
        <p:spPr>
          <a:xfrm>
            <a:off x="6096000" y="3501008"/>
            <a:ext cx="2736000" cy="2664000"/>
          </a:xfrm>
          <a:solidFill>
            <a:schemeClr val="bg2"/>
          </a:solidFill>
          <a:ln>
            <a:noFill/>
          </a:ln>
        </p:spPr>
        <p:txBody>
          <a:bodyPr/>
          <a:lstStyle/>
          <a:p>
            <a:r>
              <a:rPr lang="nl-NL"/>
              <a:t>Klik op het pictogram als u een afbeelding wilt toevoegen</a:t>
            </a:r>
            <a:endParaRPr lang="en-US"/>
          </a:p>
        </p:txBody>
      </p:sp>
      <p:sp>
        <p:nvSpPr>
          <p:cNvPr id="14" name="Picture Placeholder 7">
            <a:extLst>
              <a:ext uri="{FF2B5EF4-FFF2-40B4-BE49-F238E27FC236}">
                <a16:creationId xmlns:a16="http://schemas.microsoft.com/office/drawing/2014/main" id="{6F3DD345-C10C-C149-9489-9D9A51AEECD0}"/>
              </a:ext>
            </a:extLst>
          </p:cNvPr>
          <p:cNvSpPr>
            <a:spLocks noGrp="1"/>
          </p:cNvSpPr>
          <p:nvPr>
            <p:ph type="pic" sz="quarter" idx="12"/>
          </p:nvPr>
        </p:nvSpPr>
        <p:spPr>
          <a:xfrm>
            <a:off x="8908943" y="3501008"/>
            <a:ext cx="2736304" cy="2664000"/>
          </a:xfrm>
          <a:solidFill>
            <a:schemeClr val="bg2"/>
          </a:solidFill>
          <a:ln>
            <a:noFill/>
          </a:ln>
        </p:spPr>
        <p:txBody>
          <a:bodyPr/>
          <a:lstStyle/>
          <a:p>
            <a:r>
              <a:rPr lang="nl-NL"/>
              <a:t>Klik op het pictogram als u een afbeelding wilt toevoegen</a:t>
            </a:r>
            <a:endParaRPr lang="en-US"/>
          </a:p>
        </p:txBody>
      </p:sp>
      <p:sp>
        <p:nvSpPr>
          <p:cNvPr id="16" name="Text Placeholder 15">
            <a:extLst>
              <a:ext uri="{FF2B5EF4-FFF2-40B4-BE49-F238E27FC236}">
                <a16:creationId xmlns:a16="http://schemas.microsoft.com/office/drawing/2014/main" id="{547322C9-DDCC-2147-8AFD-E3A0DC5404FE}"/>
              </a:ext>
            </a:extLst>
          </p:cNvPr>
          <p:cNvSpPr>
            <a:spLocks noGrp="1"/>
          </p:cNvSpPr>
          <p:nvPr>
            <p:ph type="body" sz="quarter" idx="13"/>
          </p:nvPr>
        </p:nvSpPr>
        <p:spPr>
          <a:xfrm>
            <a:off x="550863" y="2349500"/>
            <a:ext cx="5040312" cy="4103688"/>
          </a:xfrm>
        </p:spPr>
        <p:txBody>
          <a:bodyPr/>
          <a:lstStyle/>
          <a:p>
            <a:pPr lvl="0"/>
            <a:r>
              <a:rPr lang="nl-NL"/>
              <a:t>Klikken om de tekststijl van het model te bewerken</a:t>
            </a:r>
          </a:p>
        </p:txBody>
      </p:sp>
      <p:sp>
        <p:nvSpPr>
          <p:cNvPr id="3" name="Tijdelijke aanduiding voor datum 2">
            <a:extLst>
              <a:ext uri="{FF2B5EF4-FFF2-40B4-BE49-F238E27FC236}">
                <a16:creationId xmlns:a16="http://schemas.microsoft.com/office/drawing/2014/main" id="{23743E62-9109-A44A-99B2-C4E637F5CC7F}"/>
              </a:ext>
            </a:extLst>
          </p:cNvPr>
          <p:cNvSpPr>
            <a:spLocks noGrp="1"/>
          </p:cNvSpPr>
          <p:nvPr>
            <p:ph type="dt" sz="half" idx="14"/>
          </p:nvPr>
        </p:nvSpPr>
        <p:spPr/>
        <p:txBody>
          <a:bodyPr/>
          <a:lstStyle/>
          <a:p>
            <a:fld id="{E6843998-2B21-4D0B-9439-526FA4FC7BED}" type="datetimeFigureOut">
              <a:rPr lang="nl-NL" smtClean="0"/>
              <a:t>29-9-2020</a:t>
            </a:fld>
            <a:endParaRPr lang="nl-NL"/>
          </a:p>
        </p:txBody>
      </p:sp>
      <p:sp>
        <p:nvSpPr>
          <p:cNvPr id="4" name="Tijdelijke aanduiding voor voettekst 3">
            <a:extLst>
              <a:ext uri="{FF2B5EF4-FFF2-40B4-BE49-F238E27FC236}">
                <a16:creationId xmlns:a16="http://schemas.microsoft.com/office/drawing/2014/main" id="{497F21C7-50D3-CD45-88ED-579D6E082AC6}"/>
              </a:ext>
            </a:extLst>
          </p:cNvPr>
          <p:cNvSpPr>
            <a:spLocks noGrp="1"/>
          </p:cNvSpPr>
          <p:nvPr>
            <p:ph type="ftr" sz="quarter" idx="15"/>
          </p:nvPr>
        </p:nvSpPr>
        <p:spPr/>
        <p:txBody>
          <a:bodyPr/>
          <a:lstStyle/>
          <a:p>
            <a:endParaRPr lang="nl-NL"/>
          </a:p>
        </p:txBody>
      </p:sp>
      <p:sp>
        <p:nvSpPr>
          <p:cNvPr id="5" name="Tijdelijke aanduiding voor dianummer 4">
            <a:extLst>
              <a:ext uri="{FF2B5EF4-FFF2-40B4-BE49-F238E27FC236}">
                <a16:creationId xmlns:a16="http://schemas.microsoft.com/office/drawing/2014/main" id="{8EF93A16-95D0-E04A-A711-60716068B8A0}"/>
              </a:ext>
            </a:extLst>
          </p:cNvPr>
          <p:cNvSpPr>
            <a:spLocks noGrp="1"/>
          </p:cNvSpPr>
          <p:nvPr>
            <p:ph type="sldNum" sz="quarter" idx="16"/>
          </p:nvPr>
        </p:nvSpPr>
        <p:spPr/>
        <p:txBody>
          <a:bodyPr/>
          <a:lstStyle/>
          <a:p>
            <a:fld id="{47CE29D0-4A6A-4BF8-AEC4-D98C0701A377}" type="slidenum">
              <a:rPr lang="nl-NL" smtClean="0"/>
              <a:t>‹#›</a:t>
            </a:fld>
            <a:endParaRPr lang="nl-NL"/>
          </a:p>
        </p:txBody>
      </p:sp>
    </p:spTree>
    <p:extLst>
      <p:ext uri="{BB962C8B-B14F-4D97-AF65-F5344CB8AC3E}">
        <p14:creationId xmlns:p14="http://schemas.microsoft.com/office/powerpoint/2010/main" val="4036246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hapter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16F0D-009B-7542-AC3B-814A02441073}"/>
              </a:ext>
            </a:extLst>
          </p:cNvPr>
          <p:cNvSpPr>
            <a:spLocks noGrp="1"/>
          </p:cNvSpPr>
          <p:nvPr>
            <p:ph type="title" hasCustomPrompt="1"/>
          </p:nvPr>
        </p:nvSpPr>
        <p:spPr>
          <a:xfrm>
            <a:off x="550862" y="3123957"/>
            <a:ext cx="11090275" cy="2088232"/>
          </a:xfrm>
        </p:spPr>
        <p:txBody>
          <a:bodyPr anchor="t">
            <a:noAutofit/>
          </a:bodyPr>
          <a:lstStyle>
            <a:lvl1pPr>
              <a:lnSpc>
                <a:spcPct val="100000"/>
              </a:lnSpc>
              <a:defRPr>
                <a:solidFill>
                  <a:schemeClr val="bg1"/>
                </a:solidFill>
              </a:defRPr>
            </a:lvl1pPr>
          </a:lstStyle>
          <a:p>
            <a:r>
              <a:rPr lang="nl-NL" noProof="0" dirty="0"/>
              <a:t>Click </a:t>
            </a:r>
            <a:r>
              <a:rPr lang="nl-NL" noProof="0" dirty="0" err="1"/>
              <a:t>to</a:t>
            </a:r>
            <a:r>
              <a:rPr lang="nl-NL" noProof="0" dirty="0"/>
              <a:t> </a:t>
            </a:r>
            <a:r>
              <a:rPr lang="nl-NL" noProof="0" dirty="0" err="1"/>
              <a:t>edit</a:t>
            </a:r>
            <a:r>
              <a:rPr lang="nl-NL" noProof="0" dirty="0"/>
              <a:t> Master </a:t>
            </a:r>
            <a:br>
              <a:rPr lang="nl-NL" noProof="0" dirty="0"/>
            </a:br>
            <a:r>
              <a:rPr lang="nl-NL" noProof="0" dirty="0" err="1"/>
              <a:t>title</a:t>
            </a:r>
            <a:r>
              <a:rPr lang="nl-NL" noProof="0" dirty="0"/>
              <a:t> </a:t>
            </a:r>
            <a:r>
              <a:rPr lang="nl-NL" noProof="0" dirty="0" err="1"/>
              <a:t>style</a:t>
            </a:r>
            <a:endParaRPr lang="nl-NL" noProof="0" dirty="0"/>
          </a:p>
        </p:txBody>
      </p:sp>
      <p:sp>
        <p:nvSpPr>
          <p:cNvPr id="14" name="Text Placeholder 13">
            <a:extLst>
              <a:ext uri="{FF2B5EF4-FFF2-40B4-BE49-F238E27FC236}">
                <a16:creationId xmlns:a16="http://schemas.microsoft.com/office/drawing/2014/main" id="{FA7084ED-CEC5-CB4D-B500-E23F297B17AF}"/>
              </a:ext>
            </a:extLst>
          </p:cNvPr>
          <p:cNvSpPr>
            <a:spLocks noGrp="1"/>
          </p:cNvSpPr>
          <p:nvPr>
            <p:ph type="body" sz="quarter" idx="10" hasCustomPrompt="1"/>
          </p:nvPr>
        </p:nvSpPr>
        <p:spPr>
          <a:xfrm>
            <a:off x="550862" y="2311874"/>
            <a:ext cx="839117" cy="935037"/>
          </a:xfrm>
        </p:spPr>
        <p:txBody>
          <a:bodyPr>
            <a:normAutofit/>
          </a:bodyPr>
          <a:lstStyle>
            <a:lvl1pPr>
              <a:defRPr sz="5500" b="1" i="0">
                <a:solidFill>
                  <a:schemeClr val="bg1"/>
                </a:solidFill>
                <a:latin typeface="Arial Black" panose="020B0604020202020204" pitchFamily="34" charset="0"/>
              </a:defRPr>
            </a:lvl1pPr>
          </a:lstStyle>
          <a:p>
            <a:pPr lvl="0"/>
            <a:r>
              <a:rPr lang="nl-NL" noProof="0" dirty="0"/>
              <a:t>#.</a:t>
            </a:r>
          </a:p>
        </p:txBody>
      </p:sp>
      <p:grpSp>
        <p:nvGrpSpPr>
          <p:cNvPr id="3" name="Group 2">
            <a:extLst>
              <a:ext uri="{FF2B5EF4-FFF2-40B4-BE49-F238E27FC236}">
                <a16:creationId xmlns:a16="http://schemas.microsoft.com/office/drawing/2014/main" id="{421407A2-ACB2-1A4B-A926-592ED553CA80}"/>
              </a:ext>
            </a:extLst>
          </p:cNvPr>
          <p:cNvGrpSpPr/>
          <p:nvPr/>
        </p:nvGrpSpPr>
        <p:grpSpPr>
          <a:xfrm>
            <a:off x="11496599" y="332656"/>
            <a:ext cx="407012" cy="348834"/>
            <a:chOff x="11496599" y="332656"/>
            <a:chExt cx="407012" cy="348834"/>
          </a:xfrm>
        </p:grpSpPr>
        <p:sp>
          <p:nvSpPr>
            <p:cNvPr id="10" name="Freeform 9">
              <a:extLst>
                <a:ext uri="{FF2B5EF4-FFF2-40B4-BE49-F238E27FC236}">
                  <a16:creationId xmlns:a16="http://schemas.microsoft.com/office/drawing/2014/main" id="{B02F11E3-5EA0-394F-95B0-271DC53A7ACE}"/>
                </a:ext>
              </a:extLst>
            </p:cNvPr>
            <p:cNvSpPr/>
            <p:nvPr/>
          </p:nvSpPr>
          <p:spPr>
            <a:xfrm>
              <a:off x="11496599" y="332656"/>
              <a:ext cx="174428" cy="348834"/>
            </a:xfrm>
            <a:custGeom>
              <a:avLst/>
              <a:gdLst>
                <a:gd name="connsiteX0" fmla="*/ 116317 w 174428"/>
                <a:gd name="connsiteY0" fmla="*/ 203556 h 348834"/>
                <a:gd name="connsiteX1" fmla="*/ 174428 w 174428"/>
                <a:gd name="connsiteY1" fmla="*/ 203556 h 348834"/>
                <a:gd name="connsiteX2" fmla="*/ 174428 w 174428"/>
                <a:gd name="connsiteY2" fmla="*/ 348834 h 348834"/>
                <a:gd name="connsiteX3" fmla="*/ 116317 w 174428"/>
                <a:gd name="connsiteY3" fmla="*/ 348834 h 348834"/>
                <a:gd name="connsiteX4" fmla="*/ 116317 w 174428"/>
                <a:gd name="connsiteY4" fmla="*/ 203556 h 348834"/>
                <a:gd name="connsiteX5" fmla="*/ 116317 w 174428"/>
                <a:gd name="connsiteY5" fmla="*/ 0 h 348834"/>
                <a:gd name="connsiteX6" fmla="*/ 174428 w 174428"/>
                <a:gd name="connsiteY6" fmla="*/ 0 h 348834"/>
                <a:gd name="connsiteX7" fmla="*/ 174428 w 174428"/>
                <a:gd name="connsiteY7" fmla="*/ 145264 h 348834"/>
                <a:gd name="connsiteX8" fmla="*/ 116317 w 174428"/>
                <a:gd name="connsiteY8" fmla="*/ 145264 h 348834"/>
                <a:gd name="connsiteX9" fmla="*/ 116317 w 174428"/>
                <a:gd name="connsiteY9" fmla="*/ 0 h 348834"/>
                <a:gd name="connsiteX10" fmla="*/ 0 w 174428"/>
                <a:gd name="connsiteY10" fmla="*/ 0 h 348834"/>
                <a:gd name="connsiteX11" fmla="*/ 58111 w 174428"/>
                <a:gd name="connsiteY11" fmla="*/ 0 h 348834"/>
                <a:gd name="connsiteX12" fmla="*/ 58111 w 174428"/>
                <a:gd name="connsiteY12" fmla="*/ 348668 h 348834"/>
                <a:gd name="connsiteX13" fmla="*/ 0 w 174428"/>
                <a:gd name="connsiteY13" fmla="*/ 348668 h 348834"/>
                <a:gd name="connsiteX14" fmla="*/ 0 w 174428"/>
                <a:gd name="connsiteY14" fmla="*/ 0 h 34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4428" h="348834">
                  <a:moveTo>
                    <a:pt x="116317" y="203556"/>
                  </a:moveTo>
                  <a:lnTo>
                    <a:pt x="174428" y="203556"/>
                  </a:lnTo>
                  <a:lnTo>
                    <a:pt x="174428" y="348834"/>
                  </a:lnTo>
                  <a:lnTo>
                    <a:pt x="116317" y="348834"/>
                  </a:lnTo>
                  <a:cubicBezTo>
                    <a:pt x="116317" y="348834"/>
                    <a:pt x="116317" y="203556"/>
                    <a:pt x="116317" y="203556"/>
                  </a:cubicBezTo>
                  <a:close/>
                  <a:moveTo>
                    <a:pt x="116317" y="0"/>
                  </a:moveTo>
                  <a:lnTo>
                    <a:pt x="174428" y="0"/>
                  </a:lnTo>
                  <a:lnTo>
                    <a:pt x="174428" y="145264"/>
                  </a:lnTo>
                  <a:lnTo>
                    <a:pt x="116317" y="145264"/>
                  </a:lnTo>
                  <a:cubicBezTo>
                    <a:pt x="116317" y="145264"/>
                    <a:pt x="116317" y="0"/>
                    <a:pt x="116317" y="0"/>
                  </a:cubicBezTo>
                  <a:close/>
                  <a:moveTo>
                    <a:pt x="0" y="0"/>
                  </a:moveTo>
                  <a:lnTo>
                    <a:pt x="58111" y="0"/>
                  </a:lnTo>
                  <a:lnTo>
                    <a:pt x="58111" y="348668"/>
                  </a:lnTo>
                  <a:lnTo>
                    <a:pt x="0" y="348668"/>
                  </a:lnTo>
                  <a:cubicBezTo>
                    <a:pt x="0" y="348668"/>
                    <a:pt x="0" y="0"/>
                    <a:pt x="0" y="0"/>
                  </a:cubicBezTo>
                  <a:close/>
                </a:path>
              </a:pathLst>
            </a:custGeom>
            <a:solidFill>
              <a:srgbClr val="8AD0F7"/>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b="0" i="0">
                <a:latin typeface="Arial" panose="020B0604020202020204" pitchFamily="34" charset="0"/>
              </a:endParaRPr>
            </a:p>
          </p:txBody>
        </p:sp>
        <p:sp>
          <p:nvSpPr>
            <p:cNvPr id="18" name="Shape">
              <a:extLst>
                <a:ext uri="{FF2B5EF4-FFF2-40B4-BE49-F238E27FC236}">
                  <a16:creationId xmlns:a16="http://schemas.microsoft.com/office/drawing/2014/main" id="{9CD90432-ABB1-434E-AFBF-C7B827606D72}"/>
                </a:ext>
              </a:extLst>
            </p:cNvPr>
            <p:cNvSpPr/>
            <p:nvPr/>
          </p:nvSpPr>
          <p:spPr>
            <a:xfrm>
              <a:off x="11729235" y="332656"/>
              <a:ext cx="174376" cy="261501"/>
            </a:xfrm>
            <a:custGeom>
              <a:avLst/>
              <a:gdLst/>
              <a:ahLst/>
              <a:cxnLst>
                <a:cxn ang="0">
                  <a:pos x="wd2" y="hd2"/>
                </a:cxn>
                <a:cxn ang="5400000">
                  <a:pos x="wd2" y="hd2"/>
                </a:cxn>
                <a:cxn ang="10800000">
                  <a:pos x="wd2" y="hd2"/>
                </a:cxn>
                <a:cxn ang="16200000">
                  <a:pos x="wd2" y="hd2"/>
                </a:cxn>
              </a:cxnLst>
              <a:rect l="0" t="0" r="r" b="b"/>
              <a:pathLst>
                <a:path w="21600" h="21600" extrusionOk="0">
                  <a:moveTo>
                    <a:pt x="21598" y="14399"/>
                  </a:moveTo>
                  <a:lnTo>
                    <a:pt x="21598" y="0"/>
                  </a:lnTo>
                  <a:lnTo>
                    <a:pt x="14400" y="0"/>
                  </a:lnTo>
                  <a:lnTo>
                    <a:pt x="14400" y="14399"/>
                  </a:lnTo>
                  <a:cubicBezTo>
                    <a:pt x="14400" y="15724"/>
                    <a:pt x="12783" y="16800"/>
                    <a:pt x="10801" y="16800"/>
                  </a:cubicBezTo>
                  <a:cubicBezTo>
                    <a:pt x="8806" y="16800"/>
                    <a:pt x="7202" y="15724"/>
                    <a:pt x="7202" y="14399"/>
                  </a:cubicBezTo>
                  <a:lnTo>
                    <a:pt x="7202" y="0"/>
                  </a:lnTo>
                  <a:lnTo>
                    <a:pt x="3" y="0"/>
                  </a:lnTo>
                  <a:lnTo>
                    <a:pt x="0" y="14399"/>
                  </a:lnTo>
                  <a:cubicBezTo>
                    <a:pt x="0" y="18386"/>
                    <a:pt x="4828" y="21600"/>
                    <a:pt x="10801" y="21600"/>
                  </a:cubicBezTo>
                  <a:cubicBezTo>
                    <a:pt x="16774" y="21600"/>
                    <a:pt x="21600" y="18386"/>
                    <a:pt x="21600" y="14399"/>
                  </a:cubicBezTo>
                  <a:cubicBezTo>
                    <a:pt x="21600" y="14399"/>
                    <a:pt x="21598" y="14399"/>
                    <a:pt x="21598" y="14399"/>
                  </a:cubicBezTo>
                  <a:close/>
                </a:path>
              </a:pathLst>
            </a:custGeom>
            <a:solidFill>
              <a:srgbClr val="FFFFFF"/>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b="0" i="0">
                <a:latin typeface="Arial" panose="020B0604020202020204" pitchFamily="34" charset="0"/>
              </a:endParaRPr>
            </a:p>
          </p:txBody>
        </p:sp>
      </p:grpSp>
    </p:spTree>
    <p:extLst>
      <p:ext uri="{BB962C8B-B14F-4D97-AF65-F5344CB8AC3E}">
        <p14:creationId xmlns:p14="http://schemas.microsoft.com/office/powerpoint/2010/main" val="3896683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chapter blu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16F0D-009B-7542-AC3B-814A02441073}"/>
              </a:ext>
            </a:extLst>
          </p:cNvPr>
          <p:cNvSpPr>
            <a:spLocks noGrp="1"/>
          </p:cNvSpPr>
          <p:nvPr>
            <p:ph type="title" hasCustomPrompt="1"/>
          </p:nvPr>
        </p:nvSpPr>
        <p:spPr>
          <a:xfrm>
            <a:off x="550862" y="3123957"/>
            <a:ext cx="11090275" cy="2088232"/>
          </a:xfrm>
        </p:spPr>
        <p:txBody>
          <a:bodyPr anchor="t">
            <a:noAutofit/>
          </a:bodyPr>
          <a:lstStyle>
            <a:lvl1pPr>
              <a:lnSpc>
                <a:spcPct val="100000"/>
              </a:lnSpc>
              <a:defRPr>
                <a:solidFill>
                  <a:schemeClr val="bg1"/>
                </a:solidFill>
              </a:defRPr>
            </a:lvl1pPr>
          </a:lstStyle>
          <a:p>
            <a:r>
              <a:rPr lang="nl-NL" dirty="0"/>
              <a:t>Klik om stijl te bewerken</a:t>
            </a:r>
            <a:endParaRPr lang="nl-NL" noProof="0" dirty="0"/>
          </a:p>
        </p:txBody>
      </p:sp>
      <p:sp>
        <p:nvSpPr>
          <p:cNvPr id="14" name="Text Placeholder 13">
            <a:extLst>
              <a:ext uri="{FF2B5EF4-FFF2-40B4-BE49-F238E27FC236}">
                <a16:creationId xmlns:a16="http://schemas.microsoft.com/office/drawing/2014/main" id="{FA7084ED-CEC5-CB4D-B500-E23F297B17AF}"/>
              </a:ext>
            </a:extLst>
          </p:cNvPr>
          <p:cNvSpPr>
            <a:spLocks noGrp="1"/>
          </p:cNvSpPr>
          <p:nvPr>
            <p:ph type="body" sz="quarter" idx="10" hasCustomPrompt="1"/>
          </p:nvPr>
        </p:nvSpPr>
        <p:spPr>
          <a:xfrm>
            <a:off x="550862" y="2311874"/>
            <a:ext cx="839117" cy="935037"/>
          </a:xfrm>
        </p:spPr>
        <p:txBody>
          <a:bodyPr>
            <a:normAutofit/>
          </a:bodyPr>
          <a:lstStyle>
            <a:lvl1pPr>
              <a:defRPr sz="5500" b="1" i="0">
                <a:solidFill>
                  <a:schemeClr val="bg1"/>
                </a:solidFill>
                <a:latin typeface="Arial Black" panose="020B0604020202020204" pitchFamily="34" charset="0"/>
              </a:defRPr>
            </a:lvl1pPr>
          </a:lstStyle>
          <a:p>
            <a:pPr lvl="0"/>
            <a:r>
              <a:rPr lang="nl-NL" noProof="0" dirty="0"/>
              <a:t>#.</a:t>
            </a:r>
          </a:p>
        </p:txBody>
      </p:sp>
      <p:grpSp>
        <p:nvGrpSpPr>
          <p:cNvPr id="3" name="Group 2">
            <a:extLst>
              <a:ext uri="{FF2B5EF4-FFF2-40B4-BE49-F238E27FC236}">
                <a16:creationId xmlns:a16="http://schemas.microsoft.com/office/drawing/2014/main" id="{421407A2-ACB2-1A4B-A926-592ED553CA80}"/>
              </a:ext>
            </a:extLst>
          </p:cNvPr>
          <p:cNvGrpSpPr/>
          <p:nvPr/>
        </p:nvGrpSpPr>
        <p:grpSpPr>
          <a:xfrm>
            <a:off x="11496599" y="332656"/>
            <a:ext cx="407012" cy="348834"/>
            <a:chOff x="11496599" y="332656"/>
            <a:chExt cx="407012" cy="348834"/>
          </a:xfrm>
        </p:grpSpPr>
        <p:sp>
          <p:nvSpPr>
            <p:cNvPr id="10" name="Freeform 9">
              <a:extLst>
                <a:ext uri="{FF2B5EF4-FFF2-40B4-BE49-F238E27FC236}">
                  <a16:creationId xmlns:a16="http://schemas.microsoft.com/office/drawing/2014/main" id="{B02F11E3-5EA0-394F-95B0-271DC53A7ACE}"/>
                </a:ext>
              </a:extLst>
            </p:cNvPr>
            <p:cNvSpPr/>
            <p:nvPr/>
          </p:nvSpPr>
          <p:spPr>
            <a:xfrm>
              <a:off x="11496599" y="332656"/>
              <a:ext cx="174428" cy="348834"/>
            </a:xfrm>
            <a:custGeom>
              <a:avLst/>
              <a:gdLst>
                <a:gd name="connsiteX0" fmla="*/ 116317 w 174428"/>
                <a:gd name="connsiteY0" fmla="*/ 203556 h 348834"/>
                <a:gd name="connsiteX1" fmla="*/ 174428 w 174428"/>
                <a:gd name="connsiteY1" fmla="*/ 203556 h 348834"/>
                <a:gd name="connsiteX2" fmla="*/ 174428 w 174428"/>
                <a:gd name="connsiteY2" fmla="*/ 348834 h 348834"/>
                <a:gd name="connsiteX3" fmla="*/ 116317 w 174428"/>
                <a:gd name="connsiteY3" fmla="*/ 348834 h 348834"/>
                <a:gd name="connsiteX4" fmla="*/ 116317 w 174428"/>
                <a:gd name="connsiteY4" fmla="*/ 203556 h 348834"/>
                <a:gd name="connsiteX5" fmla="*/ 116317 w 174428"/>
                <a:gd name="connsiteY5" fmla="*/ 0 h 348834"/>
                <a:gd name="connsiteX6" fmla="*/ 174428 w 174428"/>
                <a:gd name="connsiteY6" fmla="*/ 0 h 348834"/>
                <a:gd name="connsiteX7" fmla="*/ 174428 w 174428"/>
                <a:gd name="connsiteY7" fmla="*/ 145264 h 348834"/>
                <a:gd name="connsiteX8" fmla="*/ 116317 w 174428"/>
                <a:gd name="connsiteY8" fmla="*/ 145264 h 348834"/>
                <a:gd name="connsiteX9" fmla="*/ 116317 w 174428"/>
                <a:gd name="connsiteY9" fmla="*/ 0 h 348834"/>
                <a:gd name="connsiteX10" fmla="*/ 0 w 174428"/>
                <a:gd name="connsiteY10" fmla="*/ 0 h 348834"/>
                <a:gd name="connsiteX11" fmla="*/ 58111 w 174428"/>
                <a:gd name="connsiteY11" fmla="*/ 0 h 348834"/>
                <a:gd name="connsiteX12" fmla="*/ 58111 w 174428"/>
                <a:gd name="connsiteY12" fmla="*/ 348668 h 348834"/>
                <a:gd name="connsiteX13" fmla="*/ 0 w 174428"/>
                <a:gd name="connsiteY13" fmla="*/ 348668 h 348834"/>
                <a:gd name="connsiteX14" fmla="*/ 0 w 174428"/>
                <a:gd name="connsiteY14" fmla="*/ 0 h 34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4428" h="348834">
                  <a:moveTo>
                    <a:pt x="116317" y="203556"/>
                  </a:moveTo>
                  <a:lnTo>
                    <a:pt x="174428" y="203556"/>
                  </a:lnTo>
                  <a:lnTo>
                    <a:pt x="174428" y="348834"/>
                  </a:lnTo>
                  <a:lnTo>
                    <a:pt x="116317" y="348834"/>
                  </a:lnTo>
                  <a:cubicBezTo>
                    <a:pt x="116317" y="348834"/>
                    <a:pt x="116317" y="203556"/>
                    <a:pt x="116317" y="203556"/>
                  </a:cubicBezTo>
                  <a:close/>
                  <a:moveTo>
                    <a:pt x="116317" y="0"/>
                  </a:moveTo>
                  <a:lnTo>
                    <a:pt x="174428" y="0"/>
                  </a:lnTo>
                  <a:lnTo>
                    <a:pt x="174428" y="145264"/>
                  </a:lnTo>
                  <a:lnTo>
                    <a:pt x="116317" y="145264"/>
                  </a:lnTo>
                  <a:cubicBezTo>
                    <a:pt x="116317" y="145264"/>
                    <a:pt x="116317" y="0"/>
                    <a:pt x="116317" y="0"/>
                  </a:cubicBezTo>
                  <a:close/>
                  <a:moveTo>
                    <a:pt x="0" y="0"/>
                  </a:moveTo>
                  <a:lnTo>
                    <a:pt x="58111" y="0"/>
                  </a:lnTo>
                  <a:lnTo>
                    <a:pt x="58111" y="348668"/>
                  </a:lnTo>
                  <a:lnTo>
                    <a:pt x="0" y="348668"/>
                  </a:lnTo>
                  <a:cubicBezTo>
                    <a:pt x="0" y="348668"/>
                    <a:pt x="0" y="0"/>
                    <a:pt x="0" y="0"/>
                  </a:cubicBezTo>
                  <a:close/>
                </a:path>
              </a:pathLst>
            </a:custGeom>
            <a:solidFill>
              <a:srgbClr val="8AD0F7"/>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b="0" i="0">
                <a:latin typeface="Arial" panose="020B0604020202020204" pitchFamily="34" charset="0"/>
              </a:endParaRPr>
            </a:p>
          </p:txBody>
        </p:sp>
        <p:sp>
          <p:nvSpPr>
            <p:cNvPr id="18" name="Shape">
              <a:extLst>
                <a:ext uri="{FF2B5EF4-FFF2-40B4-BE49-F238E27FC236}">
                  <a16:creationId xmlns:a16="http://schemas.microsoft.com/office/drawing/2014/main" id="{9CD90432-ABB1-434E-AFBF-C7B827606D72}"/>
                </a:ext>
              </a:extLst>
            </p:cNvPr>
            <p:cNvSpPr/>
            <p:nvPr/>
          </p:nvSpPr>
          <p:spPr>
            <a:xfrm>
              <a:off x="11729235" y="332656"/>
              <a:ext cx="174376" cy="261501"/>
            </a:xfrm>
            <a:custGeom>
              <a:avLst/>
              <a:gdLst/>
              <a:ahLst/>
              <a:cxnLst>
                <a:cxn ang="0">
                  <a:pos x="wd2" y="hd2"/>
                </a:cxn>
                <a:cxn ang="5400000">
                  <a:pos x="wd2" y="hd2"/>
                </a:cxn>
                <a:cxn ang="10800000">
                  <a:pos x="wd2" y="hd2"/>
                </a:cxn>
                <a:cxn ang="16200000">
                  <a:pos x="wd2" y="hd2"/>
                </a:cxn>
              </a:cxnLst>
              <a:rect l="0" t="0" r="r" b="b"/>
              <a:pathLst>
                <a:path w="21600" h="21600" extrusionOk="0">
                  <a:moveTo>
                    <a:pt x="21598" y="14399"/>
                  </a:moveTo>
                  <a:lnTo>
                    <a:pt x="21598" y="0"/>
                  </a:lnTo>
                  <a:lnTo>
                    <a:pt x="14400" y="0"/>
                  </a:lnTo>
                  <a:lnTo>
                    <a:pt x="14400" y="14399"/>
                  </a:lnTo>
                  <a:cubicBezTo>
                    <a:pt x="14400" y="15724"/>
                    <a:pt x="12783" y="16800"/>
                    <a:pt x="10801" y="16800"/>
                  </a:cubicBezTo>
                  <a:cubicBezTo>
                    <a:pt x="8806" y="16800"/>
                    <a:pt x="7202" y="15724"/>
                    <a:pt x="7202" y="14399"/>
                  </a:cubicBezTo>
                  <a:lnTo>
                    <a:pt x="7202" y="0"/>
                  </a:lnTo>
                  <a:lnTo>
                    <a:pt x="3" y="0"/>
                  </a:lnTo>
                  <a:lnTo>
                    <a:pt x="0" y="14399"/>
                  </a:lnTo>
                  <a:cubicBezTo>
                    <a:pt x="0" y="18386"/>
                    <a:pt x="4828" y="21600"/>
                    <a:pt x="10801" y="21600"/>
                  </a:cubicBezTo>
                  <a:cubicBezTo>
                    <a:pt x="16774" y="21600"/>
                    <a:pt x="21600" y="18386"/>
                    <a:pt x="21600" y="14399"/>
                  </a:cubicBezTo>
                  <a:cubicBezTo>
                    <a:pt x="21600" y="14399"/>
                    <a:pt x="21598" y="14399"/>
                    <a:pt x="21598" y="14399"/>
                  </a:cubicBezTo>
                  <a:close/>
                </a:path>
              </a:pathLst>
            </a:custGeom>
            <a:solidFill>
              <a:srgbClr val="FFFFFF"/>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b="0" i="0">
                <a:latin typeface="Arial" panose="020B0604020202020204" pitchFamily="34" charset="0"/>
              </a:endParaRPr>
            </a:p>
          </p:txBody>
        </p:sp>
      </p:grpSp>
    </p:spTree>
    <p:extLst>
      <p:ext uri="{BB962C8B-B14F-4D97-AF65-F5344CB8AC3E}">
        <p14:creationId xmlns:p14="http://schemas.microsoft.com/office/powerpoint/2010/main" val="676946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hapter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16F0D-009B-7542-AC3B-814A02441073}"/>
              </a:ext>
            </a:extLst>
          </p:cNvPr>
          <p:cNvSpPr>
            <a:spLocks noGrp="1"/>
          </p:cNvSpPr>
          <p:nvPr>
            <p:ph type="title" hasCustomPrompt="1"/>
          </p:nvPr>
        </p:nvSpPr>
        <p:spPr>
          <a:xfrm>
            <a:off x="550862" y="3123957"/>
            <a:ext cx="11090275" cy="2088232"/>
          </a:xfrm>
        </p:spPr>
        <p:txBody>
          <a:bodyPr anchor="t">
            <a:noAutofit/>
          </a:bodyPr>
          <a:lstStyle>
            <a:lvl1pPr>
              <a:lnSpc>
                <a:spcPct val="100000"/>
              </a:lnSpc>
              <a:defRPr>
                <a:solidFill>
                  <a:schemeClr val="accent1"/>
                </a:solidFill>
              </a:defRPr>
            </a:lvl1pPr>
          </a:lstStyle>
          <a:p>
            <a:r>
              <a:rPr lang="nl-NL" noProof="0" dirty="0"/>
              <a:t>Click </a:t>
            </a:r>
            <a:r>
              <a:rPr lang="nl-NL" noProof="0" dirty="0" err="1"/>
              <a:t>to</a:t>
            </a:r>
            <a:r>
              <a:rPr lang="nl-NL" noProof="0" dirty="0"/>
              <a:t> </a:t>
            </a:r>
            <a:r>
              <a:rPr lang="nl-NL" noProof="0" dirty="0" err="1"/>
              <a:t>edit</a:t>
            </a:r>
            <a:r>
              <a:rPr lang="nl-NL" noProof="0" dirty="0"/>
              <a:t> Master </a:t>
            </a:r>
            <a:br>
              <a:rPr lang="nl-NL" noProof="0" dirty="0"/>
            </a:br>
            <a:r>
              <a:rPr lang="nl-NL" noProof="0" dirty="0" err="1"/>
              <a:t>title</a:t>
            </a:r>
            <a:r>
              <a:rPr lang="nl-NL" noProof="0" dirty="0"/>
              <a:t> </a:t>
            </a:r>
            <a:r>
              <a:rPr lang="nl-NL" noProof="0" dirty="0" err="1"/>
              <a:t>style</a:t>
            </a:r>
            <a:endParaRPr lang="nl-NL" noProof="0" dirty="0"/>
          </a:p>
        </p:txBody>
      </p:sp>
      <p:sp>
        <p:nvSpPr>
          <p:cNvPr id="14" name="Text Placeholder 13">
            <a:extLst>
              <a:ext uri="{FF2B5EF4-FFF2-40B4-BE49-F238E27FC236}">
                <a16:creationId xmlns:a16="http://schemas.microsoft.com/office/drawing/2014/main" id="{FA7084ED-CEC5-CB4D-B500-E23F297B17AF}"/>
              </a:ext>
            </a:extLst>
          </p:cNvPr>
          <p:cNvSpPr>
            <a:spLocks noGrp="1"/>
          </p:cNvSpPr>
          <p:nvPr>
            <p:ph type="body" sz="quarter" idx="10" hasCustomPrompt="1"/>
          </p:nvPr>
        </p:nvSpPr>
        <p:spPr>
          <a:xfrm>
            <a:off x="550862" y="2311874"/>
            <a:ext cx="839117" cy="935037"/>
          </a:xfrm>
        </p:spPr>
        <p:txBody>
          <a:bodyPr>
            <a:normAutofit/>
          </a:bodyPr>
          <a:lstStyle>
            <a:lvl1pPr>
              <a:defRPr sz="5500" b="1" i="0">
                <a:solidFill>
                  <a:schemeClr val="accent1"/>
                </a:solidFill>
                <a:latin typeface="Arial Black" panose="020B0604020202020204" pitchFamily="34" charset="0"/>
              </a:defRPr>
            </a:lvl1pPr>
          </a:lstStyle>
          <a:p>
            <a:pPr lvl="0"/>
            <a:r>
              <a:rPr lang="nl-NL" noProof="0" dirty="0"/>
              <a:t>#.</a:t>
            </a:r>
          </a:p>
        </p:txBody>
      </p:sp>
    </p:spTree>
    <p:extLst>
      <p:ext uri="{BB962C8B-B14F-4D97-AF65-F5344CB8AC3E}">
        <p14:creationId xmlns:p14="http://schemas.microsoft.com/office/powerpoint/2010/main" val="3697193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hapter pic collag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16F0D-009B-7542-AC3B-814A02441073}"/>
              </a:ext>
            </a:extLst>
          </p:cNvPr>
          <p:cNvSpPr>
            <a:spLocks noGrp="1"/>
          </p:cNvSpPr>
          <p:nvPr>
            <p:ph type="title" hasCustomPrompt="1"/>
          </p:nvPr>
        </p:nvSpPr>
        <p:spPr>
          <a:xfrm>
            <a:off x="550862" y="3123957"/>
            <a:ext cx="5040313" cy="2088232"/>
          </a:xfrm>
        </p:spPr>
        <p:txBody>
          <a:bodyPr anchor="t">
            <a:noAutofit/>
          </a:bodyPr>
          <a:lstStyle>
            <a:lvl1pPr>
              <a:lnSpc>
                <a:spcPct val="100000"/>
              </a:lnSpc>
              <a:defRPr>
                <a:solidFill>
                  <a:schemeClr val="bg1"/>
                </a:solidFill>
              </a:defRPr>
            </a:lvl1pPr>
          </a:lstStyle>
          <a:p>
            <a:r>
              <a:rPr lang="nl-NL" noProof="0" dirty="0"/>
              <a:t>Click </a:t>
            </a:r>
            <a:r>
              <a:rPr lang="nl-NL" noProof="0" dirty="0" err="1"/>
              <a:t>to</a:t>
            </a:r>
            <a:r>
              <a:rPr lang="nl-NL" noProof="0" dirty="0"/>
              <a:t> </a:t>
            </a:r>
            <a:r>
              <a:rPr lang="nl-NL" noProof="0" dirty="0" err="1"/>
              <a:t>edit</a:t>
            </a:r>
            <a:r>
              <a:rPr lang="nl-NL" noProof="0" dirty="0"/>
              <a:t> Master </a:t>
            </a:r>
            <a:br>
              <a:rPr lang="nl-NL" noProof="0" dirty="0"/>
            </a:br>
            <a:r>
              <a:rPr lang="nl-NL" noProof="0" dirty="0" err="1"/>
              <a:t>title</a:t>
            </a:r>
            <a:r>
              <a:rPr lang="nl-NL" noProof="0" dirty="0"/>
              <a:t> </a:t>
            </a:r>
            <a:r>
              <a:rPr lang="nl-NL" noProof="0" dirty="0" err="1"/>
              <a:t>style</a:t>
            </a:r>
            <a:endParaRPr lang="nl-NL" noProof="0" dirty="0"/>
          </a:p>
        </p:txBody>
      </p:sp>
      <p:sp>
        <p:nvSpPr>
          <p:cNvPr id="14" name="Text Placeholder 13">
            <a:extLst>
              <a:ext uri="{FF2B5EF4-FFF2-40B4-BE49-F238E27FC236}">
                <a16:creationId xmlns:a16="http://schemas.microsoft.com/office/drawing/2014/main" id="{FA7084ED-CEC5-CB4D-B500-E23F297B17AF}"/>
              </a:ext>
            </a:extLst>
          </p:cNvPr>
          <p:cNvSpPr>
            <a:spLocks noGrp="1"/>
          </p:cNvSpPr>
          <p:nvPr>
            <p:ph type="body" sz="quarter" idx="10" hasCustomPrompt="1"/>
          </p:nvPr>
        </p:nvSpPr>
        <p:spPr>
          <a:xfrm>
            <a:off x="550862" y="2311874"/>
            <a:ext cx="839117" cy="935037"/>
          </a:xfrm>
        </p:spPr>
        <p:txBody>
          <a:bodyPr>
            <a:normAutofit/>
          </a:bodyPr>
          <a:lstStyle>
            <a:lvl1pPr>
              <a:defRPr sz="5500" b="1" i="0">
                <a:solidFill>
                  <a:schemeClr val="bg1"/>
                </a:solidFill>
                <a:latin typeface="Arial Black" panose="020B0604020202020204" pitchFamily="34" charset="0"/>
              </a:defRPr>
            </a:lvl1pPr>
          </a:lstStyle>
          <a:p>
            <a:pPr lvl="0"/>
            <a:r>
              <a:rPr lang="en-US" dirty="0"/>
              <a:t>#.</a:t>
            </a:r>
          </a:p>
        </p:txBody>
      </p:sp>
      <p:grpSp>
        <p:nvGrpSpPr>
          <p:cNvPr id="3" name="Group 2">
            <a:extLst>
              <a:ext uri="{FF2B5EF4-FFF2-40B4-BE49-F238E27FC236}">
                <a16:creationId xmlns:a16="http://schemas.microsoft.com/office/drawing/2014/main" id="{421407A2-ACB2-1A4B-A926-592ED553CA80}"/>
              </a:ext>
            </a:extLst>
          </p:cNvPr>
          <p:cNvGrpSpPr/>
          <p:nvPr/>
        </p:nvGrpSpPr>
        <p:grpSpPr>
          <a:xfrm>
            <a:off x="11496599" y="332656"/>
            <a:ext cx="407012" cy="348834"/>
            <a:chOff x="11496599" y="332656"/>
            <a:chExt cx="407012" cy="348834"/>
          </a:xfrm>
        </p:grpSpPr>
        <p:sp>
          <p:nvSpPr>
            <p:cNvPr id="10" name="Freeform 9">
              <a:extLst>
                <a:ext uri="{FF2B5EF4-FFF2-40B4-BE49-F238E27FC236}">
                  <a16:creationId xmlns:a16="http://schemas.microsoft.com/office/drawing/2014/main" id="{B02F11E3-5EA0-394F-95B0-271DC53A7ACE}"/>
                </a:ext>
              </a:extLst>
            </p:cNvPr>
            <p:cNvSpPr/>
            <p:nvPr/>
          </p:nvSpPr>
          <p:spPr>
            <a:xfrm>
              <a:off x="11496599" y="332656"/>
              <a:ext cx="174428" cy="348834"/>
            </a:xfrm>
            <a:custGeom>
              <a:avLst/>
              <a:gdLst>
                <a:gd name="connsiteX0" fmla="*/ 116317 w 174428"/>
                <a:gd name="connsiteY0" fmla="*/ 203556 h 348834"/>
                <a:gd name="connsiteX1" fmla="*/ 174428 w 174428"/>
                <a:gd name="connsiteY1" fmla="*/ 203556 h 348834"/>
                <a:gd name="connsiteX2" fmla="*/ 174428 w 174428"/>
                <a:gd name="connsiteY2" fmla="*/ 348834 h 348834"/>
                <a:gd name="connsiteX3" fmla="*/ 116317 w 174428"/>
                <a:gd name="connsiteY3" fmla="*/ 348834 h 348834"/>
                <a:gd name="connsiteX4" fmla="*/ 116317 w 174428"/>
                <a:gd name="connsiteY4" fmla="*/ 203556 h 348834"/>
                <a:gd name="connsiteX5" fmla="*/ 116317 w 174428"/>
                <a:gd name="connsiteY5" fmla="*/ 0 h 348834"/>
                <a:gd name="connsiteX6" fmla="*/ 174428 w 174428"/>
                <a:gd name="connsiteY6" fmla="*/ 0 h 348834"/>
                <a:gd name="connsiteX7" fmla="*/ 174428 w 174428"/>
                <a:gd name="connsiteY7" fmla="*/ 145264 h 348834"/>
                <a:gd name="connsiteX8" fmla="*/ 116317 w 174428"/>
                <a:gd name="connsiteY8" fmla="*/ 145264 h 348834"/>
                <a:gd name="connsiteX9" fmla="*/ 116317 w 174428"/>
                <a:gd name="connsiteY9" fmla="*/ 0 h 348834"/>
                <a:gd name="connsiteX10" fmla="*/ 0 w 174428"/>
                <a:gd name="connsiteY10" fmla="*/ 0 h 348834"/>
                <a:gd name="connsiteX11" fmla="*/ 58111 w 174428"/>
                <a:gd name="connsiteY11" fmla="*/ 0 h 348834"/>
                <a:gd name="connsiteX12" fmla="*/ 58111 w 174428"/>
                <a:gd name="connsiteY12" fmla="*/ 348668 h 348834"/>
                <a:gd name="connsiteX13" fmla="*/ 0 w 174428"/>
                <a:gd name="connsiteY13" fmla="*/ 348668 h 348834"/>
                <a:gd name="connsiteX14" fmla="*/ 0 w 174428"/>
                <a:gd name="connsiteY14" fmla="*/ 0 h 34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4428" h="348834">
                  <a:moveTo>
                    <a:pt x="116317" y="203556"/>
                  </a:moveTo>
                  <a:lnTo>
                    <a:pt x="174428" y="203556"/>
                  </a:lnTo>
                  <a:lnTo>
                    <a:pt x="174428" y="348834"/>
                  </a:lnTo>
                  <a:lnTo>
                    <a:pt x="116317" y="348834"/>
                  </a:lnTo>
                  <a:cubicBezTo>
                    <a:pt x="116317" y="348834"/>
                    <a:pt x="116317" y="203556"/>
                    <a:pt x="116317" y="203556"/>
                  </a:cubicBezTo>
                  <a:close/>
                  <a:moveTo>
                    <a:pt x="116317" y="0"/>
                  </a:moveTo>
                  <a:lnTo>
                    <a:pt x="174428" y="0"/>
                  </a:lnTo>
                  <a:lnTo>
                    <a:pt x="174428" y="145264"/>
                  </a:lnTo>
                  <a:lnTo>
                    <a:pt x="116317" y="145264"/>
                  </a:lnTo>
                  <a:cubicBezTo>
                    <a:pt x="116317" y="145264"/>
                    <a:pt x="116317" y="0"/>
                    <a:pt x="116317" y="0"/>
                  </a:cubicBezTo>
                  <a:close/>
                  <a:moveTo>
                    <a:pt x="0" y="0"/>
                  </a:moveTo>
                  <a:lnTo>
                    <a:pt x="58111" y="0"/>
                  </a:lnTo>
                  <a:lnTo>
                    <a:pt x="58111" y="348668"/>
                  </a:lnTo>
                  <a:lnTo>
                    <a:pt x="0" y="348668"/>
                  </a:lnTo>
                  <a:cubicBezTo>
                    <a:pt x="0" y="348668"/>
                    <a:pt x="0" y="0"/>
                    <a:pt x="0" y="0"/>
                  </a:cubicBezTo>
                  <a:close/>
                </a:path>
              </a:pathLst>
            </a:custGeom>
            <a:solidFill>
              <a:srgbClr val="8AD0F7"/>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b="0" i="0">
                <a:latin typeface="Arial" panose="020B0604020202020204" pitchFamily="34" charset="0"/>
              </a:endParaRPr>
            </a:p>
          </p:txBody>
        </p:sp>
        <p:sp>
          <p:nvSpPr>
            <p:cNvPr id="18" name="Shape">
              <a:extLst>
                <a:ext uri="{FF2B5EF4-FFF2-40B4-BE49-F238E27FC236}">
                  <a16:creationId xmlns:a16="http://schemas.microsoft.com/office/drawing/2014/main" id="{9CD90432-ABB1-434E-AFBF-C7B827606D72}"/>
                </a:ext>
              </a:extLst>
            </p:cNvPr>
            <p:cNvSpPr/>
            <p:nvPr/>
          </p:nvSpPr>
          <p:spPr>
            <a:xfrm>
              <a:off x="11729235" y="332656"/>
              <a:ext cx="174376" cy="261501"/>
            </a:xfrm>
            <a:custGeom>
              <a:avLst/>
              <a:gdLst/>
              <a:ahLst/>
              <a:cxnLst>
                <a:cxn ang="0">
                  <a:pos x="wd2" y="hd2"/>
                </a:cxn>
                <a:cxn ang="5400000">
                  <a:pos x="wd2" y="hd2"/>
                </a:cxn>
                <a:cxn ang="10800000">
                  <a:pos x="wd2" y="hd2"/>
                </a:cxn>
                <a:cxn ang="16200000">
                  <a:pos x="wd2" y="hd2"/>
                </a:cxn>
              </a:cxnLst>
              <a:rect l="0" t="0" r="r" b="b"/>
              <a:pathLst>
                <a:path w="21600" h="21600" extrusionOk="0">
                  <a:moveTo>
                    <a:pt x="21598" y="14399"/>
                  </a:moveTo>
                  <a:lnTo>
                    <a:pt x="21598" y="0"/>
                  </a:lnTo>
                  <a:lnTo>
                    <a:pt x="14400" y="0"/>
                  </a:lnTo>
                  <a:lnTo>
                    <a:pt x="14400" y="14399"/>
                  </a:lnTo>
                  <a:cubicBezTo>
                    <a:pt x="14400" y="15724"/>
                    <a:pt x="12783" y="16800"/>
                    <a:pt x="10801" y="16800"/>
                  </a:cubicBezTo>
                  <a:cubicBezTo>
                    <a:pt x="8806" y="16800"/>
                    <a:pt x="7202" y="15724"/>
                    <a:pt x="7202" y="14399"/>
                  </a:cubicBezTo>
                  <a:lnTo>
                    <a:pt x="7202" y="0"/>
                  </a:lnTo>
                  <a:lnTo>
                    <a:pt x="3" y="0"/>
                  </a:lnTo>
                  <a:lnTo>
                    <a:pt x="0" y="14399"/>
                  </a:lnTo>
                  <a:cubicBezTo>
                    <a:pt x="0" y="18386"/>
                    <a:pt x="4828" y="21600"/>
                    <a:pt x="10801" y="21600"/>
                  </a:cubicBezTo>
                  <a:cubicBezTo>
                    <a:pt x="16774" y="21600"/>
                    <a:pt x="21600" y="18386"/>
                    <a:pt x="21600" y="14399"/>
                  </a:cubicBezTo>
                  <a:cubicBezTo>
                    <a:pt x="21600" y="14399"/>
                    <a:pt x="21598" y="14399"/>
                    <a:pt x="21598" y="14399"/>
                  </a:cubicBezTo>
                  <a:close/>
                </a:path>
              </a:pathLst>
            </a:custGeom>
            <a:solidFill>
              <a:srgbClr val="FFFFFF"/>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b="0" i="0">
                <a:latin typeface="Arial" panose="020B0604020202020204" pitchFamily="34" charset="0"/>
              </a:endParaRPr>
            </a:p>
          </p:txBody>
        </p:sp>
      </p:grpSp>
      <p:sp>
        <p:nvSpPr>
          <p:cNvPr id="7" name="Picture Placeholder 7">
            <a:extLst>
              <a:ext uri="{FF2B5EF4-FFF2-40B4-BE49-F238E27FC236}">
                <a16:creationId xmlns:a16="http://schemas.microsoft.com/office/drawing/2014/main" id="{FEBA7CC2-4113-2344-BA3C-70315F58D49F}"/>
              </a:ext>
            </a:extLst>
          </p:cNvPr>
          <p:cNvSpPr>
            <a:spLocks noGrp="1"/>
          </p:cNvSpPr>
          <p:nvPr>
            <p:ph type="pic" sz="quarter" idx="11"/>
          </p:nvPr>
        </p:nvSpPr>
        <p:spPr>
          <a:xfrm>
            <a:off x="6096000" y="908720"/>
            <a:ext cx="5545138" cy="2520280"/>
          </a:xfrm>
          <a:solidFill>
            <a:schemeClr val="bg2"/>
          </a:solidFill>
          <a:ln>
            <a:noFill/>
          </a:ln>
        </p:spPr>
        <p:txBody>
          <a:bodyPr/>
          <a:lstStyle/>
          <a:p>
            <a:r>
              <a:rPr lang="nl-NL"/>
              <a:t>Klik op het pictogram als u een afbeelding wilt toevoegen</a:t>
            </a:r>
            <a:endParaRPr lang="en-US" dirty="0"/>
          </a:p>
        </p:txBody>
      </p:sp>
      <p:sp>
        <p:nvSpPr>
          <p:cNvPr id="8" name="Picture Placeholder 7">
            <a:extLst>
              <a:ext uri="{FF2B5EF4-FFF2-40B4-BE49-F238E27FC236}">
                <a16:creationId xmlns:a16="http://schemas.microsoft.com/office/drawing/2014/main" id="{3881DB74-0D71-9E45-A2DD-7583C6149F7E}"/>
              </a:ext>
            </a:extLst>
          </p:cNvPr>
          <p:cNvSpPr>
            <a:spLocks noGrp="1"/>
          </p:cNvSpPr>
          <p:nvPr>
            <p:ph type="pic" sz="quarter" idx="12"/>
          </p:nvPr>
        </p:nvSpPr>
        <p:spPr>
          <a:xfrm>
            <a:off x="6096000" y="3501008"/>
            <a:ext cx="2736304" cy="2952180"/>
          </a:xfrm>
          <a:solidFill>
            <a:schemeClr val="bg2"/>
          </a:solidFill>
          <a:ln>
            <a:noFill/>
          </a:ln>
        </p:spPr>
        <p:txBody>
          <a:bodyPr/>
          <a:lstStyle/>
          <a:p>
            <a:r>
              <a:rPr lang="nl-NL"/>
              <a:t>Klik op het pictogram als u een afbeelding wilt toevoegen</a:t>
            </a:r>
            <a:endParaRPr lang="en-US" dirty="0"/>
          </a:p>
        </p:txBody>
      </p:sp>
      <p:sp>
        <p:nvSpPr>
          <p:cNvPr id="9" name="Picture Placeholder 7">
            <a:extLst>
              <a:ext uri="{FF2B5EF4-FFF2-40B4-BE49-F238E27FC236}">
                <a16:creationId xmlns:a16="http://schemas.microsoft.com/office/drawing/2014/main" id="{BA8BB002-1B3C-7343-BC59-2354CF8FE52A}"/>
              </a:ext>
            </a:extLst>
          </p:cNvPr>
          <p:cNvSpPr>
            <a:spLocks noGrp="1"/>
          </p:cNvSpPr>
          <p:nvPr>
            <p:ph type="pic" sz="quarter" idx="13"/>
          </p:nvPr>
        </p:nvSpPr>
        <p:spPr>
          <a:xfrm>
            <a:off x="8908943" y="3501008"/>
            <a:ext cx="2736304" cy="2952180"/>
          </a:xfrm>
          <a:solidFill>
            <a:schemeClr val="bg2"/>
          </a:solidFill>
          <a:ln>
            <a:noFill/>
          </a:ln>
        </p:spPr>
        <p:txBody>
          <a:bodyPr/>
          <a:lstStyle/>
          <a:p>
            <a:r>
              <a:rPr lang="nl-NL"/>
              <a:t>Klik op het pictogram als u een afbeelding wilt toevoegen</a:t>
            </a:r>
            <a:endParaRPr lang="en-US" dirty="0"/>
          </a:p>
        </p:txBody>
      </p:sp>
    </p:spTree>
    <p:extLst>
      <p:ext uri="{BB962C8B-B14F-4D97-AF65-F5344CB8AC3E}">
        <p14:creationId xmlns:p14="http://schemas.microsoft.com/office/powerpoint/2010/main" val="677310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ig pic right text overlay">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D3E00284-956A-7D4E-9EA2-7ECC8A7F469A}"/>
              </a:ext>
            </a:extLst>
          </p:cNvPr>
          <p:cNvSpPr/>
          <p:nvPr/>
        </p:nvSpPr>
        <p:spPr>
          <a:xfrm>
            <a:off x="0" y="2373"/>
            <a:ext cx="3431704" cy="6924973"/>
          </a:xfrm>
          <a:prstGeom prst="rect">
            <a:avLst/>
          </a:prstGeom>
          <a:solidFill>
            <a:schemeClr val="accent6">
              <a:lumMod val="20000"/>
              <a:lumOff val="80000"/>
            </a:schemeClr>
          </a:solidFill>
        </p:spPr>
        <p:txBody>
          <a:bodyPr wrap="square" rtlCol="0" anchor="ctr">
            <a:spAutoFit/>
          </a:bodyPr>
          <a:lstStyle/>
          <a:p>
            <a:pPr algn="l"/>
            <a:endParaRPr lang="nl-NL" sz="7400" dirty="0">
              <a:solidFill>
                <a:srgbClr val="000000"/>
              </a:solidFill>
              <a:latin typeface="Arial" panose="020B0604020202020204" pitchFamily="34" charset="0"/>
              <a:cs typeface="Arial" panose="020B0604020202020204" pitchFamily="34" charset="0"/>
            </a:endParaRPr>
          </a:p>
          <a:p>
            <a:pPr algn="l"/>
            <a:endParaRPr lang="nl-NL" sz="7400" dirty="0">
              <a:solidFill>
                <a:srgbClr val="000000"/>
              </a:solidFill>
              <a:latin typeface="Arial" panose="020B0604020202020204" pitchFamily="34" charset="0"/>
              <a:cs typeface="Arial" panose="020B0604020202020204" pitchFamily="34" charset="0"/>
            </a:endParaRPr>
          </a:p>
          <a:p>
            <a:pPr algn="l"/>
            <a:endParaRPr lang="nl-NL" sz="7400" dirty="0">
              <a:solidFill>
                <a:srgbClr val="000000"/>
              </a:solidFill>
              <a:latin typeface="Arial" panose="020B0604020202020204" pitchFamily="34" charset="0"/>
              <a:cs typeface="Arial" panose="020B0604020202020204" pitchFamily="34" charset="0"/>
            </a:endParaRPr>
          </a:p>
          <a:p>
            <a:pPr algn="l"/>
            <a:endParaRPr lang="nl-NL" sz="7400" dirty="0">
              <a:solidFill>
                <a:srgbClr val="000000"/>
              </a:solidFill>
              <a:latin typeface="Arial" panose="020B0604020202020204" pitchFamily="34" charset="0"/>
              <a:cs typeface="Arial" panose="020B0604020202020204" pitchFamily="34" charset="0"/>
            </a:endParaRPr>
          </a:p>
          <a:p>
            <a:pPr algn="l"/>
            <a:endParaRPr lang="nl-NL" sz="7400" dirty="0">
              <a:solidFill>
                <a:srgbClr val="000000"/>
              </a:solidFill>
              <a:latin typeface="Arial" panose="020B0604020202020204" pitchFamily="34" charset="0"/>
              <a:cs typeface="Arial" panose="020B0604020202020204" pitchFamily="34" charset="0"/>
            </a:endParaRPr>
          </a:p>
          <a:p>
            <a:pPr algn="l"/>
            <a:endParaRPr lang="nl-NL" sz="7400" dirty="0">
              <a:solidFill>
                <a:srgbClr val="000000"/>
              </a:solidFill>
              <a:latin typeface="Arial" panose="020B0604020202020204" pitchFamily="34" charset="0"/>
              <a:cs typeface="Arial" panose="020B0604020202020204" pitchFamily="34" charset="0"/>
            </a:endParaRPr>
          </a:p>
        </p:txBody>
      </p:sp>
      <p:sp>
        <p:nvSpPr>
          <p:cNvPr id="15" name="Picture Placeholder 13">
            <a:extLst>
              <a:ext uri="{FF2B5EF4-FFF2-40B4-BE49-F238E27FC236}">
                <a16:creationId xmlns:a16="http://schemas.microsoft.com/office/drawing/2014/main" id="{CD1E5101-6EA2-D545-9D42-5671336BABAF}"/>
              </a:ext>
            </a:extLst>
          </p:cNvPr>
          <p:cNvSpPr>
            <a:spLocks noGrp="1"/>
          </p:cNvSpPr>
          <p:nvPr>
            <p:ph type="pic" sz="quarter" idx="11"/>
          </p:nvPr>
        </p:nvSpPr>
        <p:spPr>
          <a:xfrm>
            <a:off x="3071813" y="0"/>
            <a:ext cx="9120187" cy="6858000"/>
          </a:xfrm>
          <a:solidFill>
            <a:schemeClr val="bg2"/>
          </a:solidFill>
        </p:spPr>
        <p:txBody>
          <a:bodyPr/>
          <a:lstStyle/>
          <a:p>
            <a:r>
              <a:rPr lang="nl-NL"/>
              <a:t>Klik op het pictogram als u een afbeelding wilt toevoegen</a:t>
            </a:r>
            <a:endParaRPr lang="en-US" dirty="0"/>
          </a:p>
        </p:txBody>
      </p:sp>
      <p:sp>
        <p:nvSpPr>
          <p:cNvPr id="2" name="Title 1">
            <a:extLst>
              <a:ext uri="{FF2B5EF4-FFF2-40B4-BE49-F238E27FC236}">
                <a16:creationId xmlns:a16="http://schemas.microsoft.com/office/drawing/2014/main" id="{B1B6FBC3-ED3E-E346-8A6C-5F4B5A2714E2}"/>
              </a:ext>
            </a:extLst>
          </p:cNvPr>
          <p:cNvSpPr>
            <a:spLocks noGrp="1"/>
          </p:cNvSpPr>
          <p:nvPr>
            <p:ph type="title"/>
          </p:nvPr>
        </p:nvSpPr>
        <p:spPr>
          <a:xfrm>
            <a:off x="550864" y="692150"/>
            <a:ext cx="5040312" cy="1657350"/>
          </a:xfrm>
          <a:solidFill>
            <a:schemeClr val="bg1"/>
          </a:solidFill>
          <a:ln>
            <a:noFill/>
          </a:ln>
        </p:spPr>
        <p:txBody>
          <a:bodyPr lIns="360000" tIns="360000" rIns="540000" anchor="t"/>
          <a:lstStyle/>
          <a:p>
            <a:r>
              <a:rPr lang="nl-NL"/>
              <a:t>Klik om stijl te bewerken</a:t>
            </a:r>
            <a:endParaRPr lang="en-US" dirty="0"/>
          </a:p>
        </p:txBody>
      </p:sp>
      <p:grpSp>
        <p:nvGrpSpPr>
          <p:cNvPr id="5" name="Group 4">
            <a:extLst>
              <a:ext uri="{FF2B5EF4-FFF2-40B4-BE49-F238E27FC236}">
                <a16:creationId xmlns:a16="http://schemas.microsoft.com/office/drawing/2014/main" id="{6FC5071E-DEB1-5349-80F8-FD30600D1A4F}"/>
              </a:ext>
            </a:extLst>
          </p:cNvPr>
          <p:cNvGrpSpPr/>
          <p:nvPr/>
        </p:nvGrpSpPr>
        <p:grpSpPr>
          <a:xfrm>
            <a:off x="11496600" y="332656"/>
            <a:ext cx="407011" cy="348834"/>
            <a:chOff x="11496600" y="332656"/>
            <a:chExt cx="407011" cy="348834"/>
          </a:xfrm>
        </p:grpSpPr>
        <p:sp>
          <p:nvSpPr>
            <p:cNvPr id="9" name="Shape">
              <a:extLst>
                <a:ext uri="{FF2B5EF4-FFF2-40B4-BE49-F238E27FC236}">
                  <a16:creationId xmlns:a16="http://schemas.microsoft.com/office/drawing/2014/main" id="{2CE958C3-F4D3-E843-A6D4-76DFB2C4A023}"/>
                </a:ext>
              </a:extLst>
            </p:cNvPr>
            <p:cNvSpPr/>
            <p:nvPr/>
          </p:nvSpPr>
          <p:spPr>
            <a:xfrm>
              <a:off x="11612917" y="332656"/>
              <a:ext cx="58111" cy="14526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chemeClr val="bg2">
                <a:lumMod val="90000"/>
              </a:schemeClr>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b="0" i="0">
                <a:latin typeface="Arial" panose="020B0604020202020204" pitchFamily="34" charset="0"/>
              </a:endParaRPr>
            </a:p>
          </p:txBody>
        </p:sp>
        <p:sp>
          <p:nvSpPr>
            <p:cNvPr id="10" name="Shape">
              <a:extLst>
                <a:ext uri="{FF2B5EF4-FFF2-40B4-BE49-F238E27FC236}">
                  <a16:creationId xmlns:a16="http://schemas.microsoft.com/office/drawing/2014/main" id="{50EE41ED-CA76-C74A-8CAC-C076B914ED93}"/>
                </a:ext>
              </a:extLst>
            </p:cNvPr>
            <p:cNvSpPr/>
            <p:nvPr/>
          </p:nvSpPr>
          <p:spPr>
            <a:xfrm>
              <a:off x="11612917" y="536212"/>
              <a:ext cx="58111" cy="14527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chemeClr val="bg2">
                <a:lumMod val="90000"/>
              </a:schemeClr>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b="0" i="0">
                <a:latin typeface="Arial" panose="020B0604020202020204" pitchFamily="34" charset="0"/>
              </a:endParaRPr>
            </a:p>
          </p:txBody>
        </p:sp>
        <p:sp>
          <p:nvSpPr>
            <p:cNvPr id="11" name="Shape">
              <a:extLst>
                <a:ext uri="{FF2B5EF4-FFF2-40B4-BE49-F238E27FC236}">
                  <a16:creationId xmlns:a16="http://schemas.microsoft.com/office/drawing/2014/main" id="{F31FC9A2-F74A-1440-9A97-A7C3850470E9}"/>
                </a:ext>
              </a:extLst>
            </p:cNvPr>
            <p:cNvSpPr/>
            <p:nvPr/>
          </p:nvSpPr>
          <p:spPr>
            <a:xfrm>
              <a:off x="11496600" y="332656"/>
              <a:ext cx="58111" cy="34866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chemeClr val="bg2">
                <a:lumMod val="90000"/>
              </a:schemeClr>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b="0" i="0">
                <a:latin typeface="Arial" panose="020B0604020202020204" pitchFamily="34" charset="0"/>
              </a:endParaRPr>
            </a:p>
          </p:txBody>
        </p:sp>
        <p:sp>
          <p:nvSpPr>
            <p:cNvPr id="12" name="Shape">
              <a:extLst>
                <a:ext uri="{FF2B5EF4-FFF2-40B4-BE49-F238E27FC236}">
                  <a16:creationId xmlns:a16="http://schemas.microsoft.com/office/drawing/2014/main" id="{5602B6CB-0F5B-6444-9846-E680D97AFF53}"/>
                </a:ext>
              </a:extLst>
            </p:cNvPr>
            <p:cNvSpPr/>
            <p:nvPr/>
          </p:nvSpPr>
          <p:spPr>
            <a:xfrm>
              <a:off x="11729235" y="332656"/>
              <a:ext cx="174376" cy="261501"/>
            </a:xfrm>
            <a:custGeom>
              <a:avLst/>
              <a:gdLst/>
              <a:ahLst/>
              <a:cxnLst>
                <a:cxn ang="0">
                  <a:pos x="wd2" y="hd2"/>
                </a:cxn>
                <a:cxn ang="5400000">
                  <a:pos x="wd2" y="hd2"/>
                </a:cxn>
                <a:cxn ang="10800000">
                  <a:pos x="wd2" y="hd2"/>
                </a:cxn>
                <a:cxn ang="16200000">
                  <a:pos x="wd2" y="hd2"/>
                </a:cxn>
              </a:cxnLst>
              <a:rect l="0" t="0" r="r" b="b"/>
              <a:pathLst>
                <a:path w="21600" h="21600" extrusionOk="0">
                  <a:moveTo>
                    <a:pt x="21598" y="14399"/>
                  </a:moveTo>
                  <a:lnTo>
                    <a:pt x="21598" y="0"/>
                  </a:lnTo>
                  <a:lnTo>
                    <a:pt x="14400" y="0"/>
                  </a:lnTo>
                  <a:lnTo>
                    <a:pt x="14400" y="14399"/>
                  </a:lnTo>
                  <a:cubicBezTo>
                    <a:pt x="14400" y="15724"/>
                    <a:pt x="12783" y="16800"/>
                    <a:pt x="10801" y="16800"/>
                  </a:cubicBezTo>
                  <a:cubicBezTo>
                    <a:pt x="8806" y="16800"/>
                    <a:pt x="7202" y="15724"/>
                    <a:pt x="7202" y="14399"/>
                  </a:cubicBezTo>
                  <a:lnTo>
                    <a:pt x="7202" y="0"/>
                  </a:lnTo>
                  <a:lnTo>
                    <a:pt x="3" y="0"/>
                  </a:lnTo>
                  <a:lnTo>
                    <a:pt x="0" y="14399"/>
                  </a:lnTo>
                  <a:cubicBezTo>
                    <a:pt x="0" y="18386"/>
                    <a:pt x="4828" y="21600"/>
                    <a:pt x="10801" y="21600"/>
                  </a:cubicBezTo>
                  <a:cubicBezTo>
                    <a:pt x="16774" y="21600"/>
                    <a:pt x="21600" y="18386"/>
                    <a:pt x="21600" y="14399"/>
                  </a:cubicBezTo>
                  <a:cubicBezTo>
                    <a:pt x="21600" y="14399"/>
                    <a:pt x="21598" y="14399"/>
                    <a:pt x="21598" y="14399"/>
                  </a:cubicBezTo>
                  <a:close/>
                </a:path>
              </a:pathLst>
            </a:custGeom>
            <a:solidFill>
              <a:schemeClr val="tx2"/>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b="0" i="0">
                <a:latin typeface="Arial" panose="020B0604020202020204" pitchFamily="34" charset="0"/>
              </a:endParaRPr>
            </a:p>
          </p:txBody>
        </p:sp>
      </p:grpSp>
      <p:sp>
        <p:nvSpPr>
          <p:cNvPr id="8" name="Text Placeholder 7">
            <a:extLst>
              <a:ext uri="{FF2B5EF4-FFF2-40B4-BE49-F238E27FC236}">
                <a16:creationId xmlns:a16="http://schemas.microsoft.com/office/drawing/2014/main" id="{61B30FE6-4D08-154C-8C13-5744F67462C3}"/>
              </a:ext>
            </a:extLst>
          </p:cNvPr>
          <p:cNvSpPr>
            <a:spLocks noGrp="1"/>
          </p:cNvSpPr>
          <p:nvPr>
            <p:ph type="body" sz="quarter" idx="10"/>
          </p:nvPr>
        </p:nvSpPr>
        <p:spPr>
          <a:xfrm>
            <a:off x="550863" y="2349500"/>
            <a:ext cx="5040312" cy="3816350"/>
          </a:xfrm>
          <a:solidFill>
            <a:schemeClr val="bg1"/>
          </a:solidFill>
          <a:ln>
            <a:noFill/>
          </a:ln>
        </p:spPr>
        <p:txBody>
          <a:bodyPr lIns="360000" rIns="540000" bIns="360000"/>
          <a:lstStyle/>
          <a:p>
            <a:pPr lvl="0"/>
            <a:r>
              <a:rPr lang="nl-NL"/>
              <a:t>Klikken om de tekststijl van het model te bewerken</a:t>
            </a:r>
          </a:p>
        </p:txBody>
      </p:sp>
      <p:sp>
        <p:nvSpPr>
          <p:cNvPr id="3" name="Tijdelijke aanduiding voor datum 2">
            <a:extLst>
              <a:ext uri="{FF2B5EF4-FFF2-40B4-BE49-F238E27FC236}">
                <a16:creationId xmlns:a16="http://schemas.microsoft.com/office/drawing/2014/main" id="{DEDB39B5-0DE9-3640-B010-3D7373BBCDF5}"/>
              </a:ext>
            </a:extLst>
          </p:cNvPr>
          <p:cNvSpPr>
            <a:spLocks noGrp="1"/>
          </p:cNvSpPr>
          <p:nvPr>
            <p:ph type="dt" sz="half" idx="12"/>
          </p:nvPr>
        </p:nvSpPr>
        <p:spPr/>
        <p:txBody>
          <a:bodyPr/>
          <a:lstStyle/>
          <a:p>
            <a:fld id="{E6843998-2B21-4D0B-9439-526FA4FC7BED}" type="datetimeFigureOut">
              <a:rPr lang="nl-NL" smtClean="0"/>
              <a:t>29-9-2020</a:t>
            </a:fld>
            <a:endParaRPr lang="nl-NL"/>
          </a:p>
        </p:txBody>
      </p:sp>
      <p:sp>
        <p:nvSpPr>
          <p:cNvPr id="4" name="Tijdelijke aanduiding voor voettekst 3">
            <a:extLst>
              <a:ext uri="{FF2B5EF4-FFF2-40B4-BE49-F238E27FC236}">
                <a16:creationId xmlns:a16="http://schemas.microsoft.com/office/drawing/2014/main" id="{1D4C00AF-4EC1-824D-97E4-3889C62A741A}"/>
              </a:ext>
            </a:extLst>
          </p:cNvPr>
          <p:cNvSpPr>
            <a:spLocks noGrp="1"/>
          </p:cNvSpPr>
          <p:nvPr>
            <p:ph type="ftr" sz="quarter" idx="13"/>
          </p:nvPr>
        </p:nvSpPr>
        <p:spPr/>
        <p:txBody>
          <a:bodyPr/>
          <a:lstStyle/>
          <a:p>
            <a:endParaRPr lang="nl-NL"/>
          </a:p>
        </p:txBody>
      </p:sp>
      <p:sp>
        <p:nvSpPr>
          <p:cNvPr id="6" name="Tijdelijke aanduiding voor dianummer 5">
            <a:extLst>
              <a:ext uri="{FF2B5EF4-FFF2-40B4-BE49-F238E27FC236}">
                <a16:creationId xmlns:a16="http://schemas.microsoft.com/office/drawing/2014/main" id="{A6E1C89B-F6D4-C040-AE19-B35CC7411317}"/>
              </a:ext>
            </a:extLst>
          </p:cNvPr>
          <p:cNvSpPr>
            <a:spLocks noGrp="1"/>
          </p:cNvSpPr>
          <p:nvPr>
            <p:ph type="sldNum" sz="quarter" idx="14"/>
          </p:nvPr>
        </p:nvSpPr>
        <p:spPr/>
        <p:txBody>
          <a:bodyPr/>
          <a:lstStyle/>
          <a:p>
            <a:fld id="{47CE29D0-4A6A-4BF8-AEC4-D98C0701A377}" type="slidenum">
              <a:rPr lang="nl-NL" smtClean="0"/>
              <a:t>‹#›</a:t>
            </a:fld>
            <a:endParaRPr lang="nl-NL"/>
          </a:p>
        </p:txBody>
      </p:sp>
    </p:spTree>
    <p:extLst>
      <p:ext uri="{BB962C8B-B14F-4D97-AF65-F5344CB8AC3E}">
        <p14:creationId xmlns:p14="http://schemas.microsoft.com/office/powerpoint/2010/main" val="2363027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442738-4922-0648-BDE8-35216C522155}"/>
              </a:ext>
            </a:extLst>
          </p:cNvPr>
          <p:cNvSpPr>
            <a:spLocks noGrp="1"/>
          </p:cNvSpPr>
          <p:nvPr>
            <p:ph type="title"/>
          </p:nvPr>
        </p:nvSpPr>
        <p:spPr>
          <a:xfrm>
            <a:off x="550863" y="476250"/>
            <a:ext cx="11090275" cy="1009651"/>
          </a:xfrm>
          <a:prstGeom prst="rect">
            <a:avLst/>
          </a:prstGeom>
        </p:spPr>
        <p:txBody>
          <a:bodyPr vert="horz" lIns="0" tIns="45720" rIns="91440" bIns="45720" rtlCol="0" anchor="ctr">
            <a:normAutofit/>
          </a:bodyPr>
          <a:lstStyle/>
          <a:p>
            <a:r>
              <a:rPr lang="nl-NL" dirty="0"/>
              <a:t>Klik om stijl te bewerken</a:t>
            </a:r>
            <a:endParaRPr lang="en-US" dirty="0"/>
          </a:p>
        </p:txBody>
      </p:sp>
      <p:sp>
        <p:nvSpPr>
          <p:cNvPr id="3" name="Text Placeholder 2">
            <a:extLst>
              <a:ext uri="{FF2B5EF4-FFF2-40B4-BE49-F238E27FC236}">
                <a16:creationId xmlns:a16="http://schemas.microsoft.com/office/drawing/2014/main" id="{E4974C5E-6F99-5E4E-8935-D507F12EC384}"/>
              </a:ext>
            </a:extLst>
          </p:cNvPr>
          <p:cNvSpPr>
            <a:spLocks noGrp="1"/>
          </p:cNvSpPr>
          <p:nvPr>
            <p:ph type="body" idx="1"/>
          </p:nvPr>
        </p:nvSpPr>
        <p:spPr>
          <a:xfrm>
            <a:off x="550863" y="1825625"/>
            <a:ext cx="11090275" cy="4351338"/>
          </a:xfrm>
          <a:prstGeom prst="rect">
            <a:avLst/>
          </a:prstGeom>
        </p:spPr>
        <p:txBody>
          <a:bodyPr vert="horz" lIns="0" tIns="45720" rIns="91440" bIns="45720" rtlCol="0">
            <a:normAutofit/>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Date Placeholder 3">
            <a:extLst>
              <a:ext uri="{FF2B5EF4-FFF2-40B4-BE49-F238E27FC236}">
                <a16:creationId xmlns:a16="http://schemas.microsoft.com/office/drawing/2014/main" id="{09BCDAA8-9D7C-144B-86EC-3A98055988A9}"/>
              </a:ext>
            </a:extLst>
          </p:cNvPr>
          <p:cNvSpPr>
            <a:spLocks noGrp="1"/>
          </p:cNvSpPr>
          <p:nvPr>
            <p:ph type="dt" sz="half" idx="2"/>
          </p:nvPr>
        </p:nvSpPr>
        <p:spPr>
          <a:xfrm>
            <a:off x="479376" y="6356350"/>
            <a:ext cx="2814686" cy="365125"/>
          </a:xfrm>
          <a:prstGeom prst="rect">
            <a:avLst/>
          </a:prstGeom>
        </p:spPr>
        <p:txBody>
          <a:bodyPr vert="horz" lIns="91440" tIns="45720" rIns="91440" bIns="45720" rtlCol="0" anchor="ctr"/>
          <a:lstStyle>
            <a:lvl1pPr algn="l">
              <a:defRPr sz="1100" b="0" i="0">
                <a:solidFill>
                  <a:schemeClr val="tx1">
                    <a:tint val="75000"/>
                  </a:schemeClr>
                </a:solidFill>
                <a:latin typeface="Arial" panose="020B0604020202020204" pitchFamily="34" charset="0"/>
              </a:defRPr>
            </a:lvl1pPr>
          </a:lstStyle>
          <a:p>
            <a:fld id="{E6843998-2B21-4D0B-9439-526FA4FC7BED}" type="datetimeFigureOut">
              <a:rPr lang="nl-NL" smtClean="0"/>
              <a:t>29-9-2020</a:t>
            </a:fld>
            <a:endParaRPr lang="nl-NL"/>
          </a:p>
        </p:txBody>
      </p:sp>
      <p:sp>
        <p:nvSpPr>
          <p:cNvPr id="5" name="Footer Placeholder 4">
            <a:extLst>
              <a:ext uri="{FF2B5EF4-FFF2-40B4-BE49-F238E27FC236}">
                <a16:creationId xmlns:a16="http://schemas.microsoft.com/office/drawing/2014/main" id="{4BE52E4E-3B4A-8A4D-8CF5-2FFAEAFA64D2}"/>
              </a:ext>
            </a:extLst>
          </p:cNvPr>
          <p:cNvSpPr>
            <a:spLocks noGrp="1"/>
          </p:cNvSpPr>
          <p:nvPr>
            <p:ph type="ftr" sz="quarter" idx="3"/>
          </p:nvPr>
        </p:nvSpPr>
        <p:spPr>
          <a:xfrm>
            <a:off x="6602400" y="6356350"/>
            <a:ext cx="4752000" cy="363600"/>
          </a:xfrm>
          <a:prstGeom prst="rect">
            <a:avLst/>
          </a:prstGeom>
        </p:spPr>
        <p:txBody>
          <a:bodyPr vert="horz" lIns="91440" tIns="45720" rIns="91440" bIns="45720" rtlCol="0" anchor="ctr"/>
          <a:lstStyle>
            <a:lvl1pPr algn="r">
              <a:defRPr sz="1100" b="0" i="0">
                <a:solidFill>
                  <a:schemeClr val="tx1">
                    <a:tint val="75000"/>
                  </a:schemeClr>
                </a:solidFill>
                <a:latin typeface="Arial" panose="020B0604020202020204" pitchFamily="34" charset="0"/>
              </a:defRPr>
            </a:lvl1pPr>
          </a:lstStyle>
          <a:p>
            <a:endParaRPr lang="nl-NL"/>
          </a:p>
        </p:txBody>
      </p:sp>
      <p:sp>
        <p:nvSpPr>
          <p:cNvPr id="6" name="Slide Number Placeholder 5">
            <a:extLst>
              <a:ext uri="{FF2B5EF4-FFF2-40B4-BE49-F238E27FC236}">
                <a16:creationId xmlns:a16="http://schemas.microsoft.com/office/drawing/2014/main" id="{19801C2E-C291-CC4F-B519-367589415ABA}"/>
              </a:ext>
            </a:extLst>
          </p:cNvPr>
          <p:cNvSpPr>
            <a:spLocks noGrp="1"/>
          </p:cNvSpPr>
          <p:nvPr>
            <p:ph type="sldNum" sz="quarter" idx="4"/>
          </p:nvPr>
        </p:nvSpPr>
        <p:spPr>
          <a:xfrm>
            <a:off x="11641138" y="6356350"/>
            <a:ext cx="366414" cy="365125"/>
          </a:xfrm>
          <a:prstGeom prst="rect">
            <a:avLst/>
          </a:prstGeom>
        </p:spPr>
        <p:txBody>
          <a:bodyPr vert="horz" lIns="91440" tIns="45720" rIns="91440" bIns="45720" rtlCol="0" anchor="ctr"/>
          <a:lstStyle>
            <a:lvl1pPr algn="r">
              <a:defRPr sz="1100" b="0" i="0">
                <a:solidFill>
                  <a:schemeClr val="tx1">
                    <a:tint val="75000"/>
                  </a:schemeClr>
                </a:solidFill>
                <a:latin typeface="Arial" panose="020B0604020202020204" pitchFamily="34" charset="0"/>
              </a:defRPr>
            </a:lvl1pPr>
          </a:lstStyle>
          <a:p>
            <a:fld id="{47CE29D0-4A6A-4BF8-AEC4-D98C0701A377}" type="slidenum">
              <a:rPr lang="nl-NL" smtClean="0"/>
              <a:t>‹#›</a:t>
            </a:fld>
            <a:endParaRPr lang="nl-NL"/>
          </a:p>
        </p:txBody>
      </p:sp>
      <p:grpSp>
        <p:nvGrpSpPr>
          <p:cNvPr id="7" name="Group 6">
            <a:extLst>
              <a:ext uri="{FF2B5EF4-FFF2-40B4-BE49-F238E27FC236}">
                <a16:creationId xmlns:a16="http://schemas.microsoft.com/office/drawing/2014/main" id="{C0FDCB9A-8761-334E-B1B4-D2DA4945FFAB}"/>
              </a:ext>
            </a:extLst>
          </p:cNvPr>
          <p:cNvGrpSpPr/>
          <p:nvPr/>
        </p:nvGrpSpPr>
        <p:grpSpPr>
          <a:xfrm>
            <a:off x="11496599" y="332656"/>
            <a:ext cx="407012" cy="348834"/>
            <a:chOff x="11496599" y="332656"/>
            <a:chExt cx="407012" cy="348834"/>
          </a:xfrm>
        </p:grpSpPr>
        <p:sp>
          <p:nvSpPr>
            <p:cNvPr id="8" name="Freeform 7">
              <a:extLst>
                <a:ext uri="{FF2B5EF4-FFF2-40B4-BE49-F238E27FC236}">
                  <a16:creationId xmlns:a16="http://schemas.microsoft.com/office/drawing/2014/main" id="{FC70E99D-78B4-B649-86A3-99FA95F8B9EA}"/>
                </a:ext>
              </a:extLst>
            </p:cNvPr>
            <p:cNvSpPr/>
            <p:nvPr/>
          </p:nvSpPr>
          <p:spPr>
            <a:xfrm>
              <a:off x="11496599" y="332656"/>
              <a:ext cx="174428" cy="348834"/>
            </a:xfrm>
            <a:custGeom>
              <a:avLst/>
              <a:gdLst>
                <a:gd name="connsiteX0" fmla="*/ 116317 w 174428"/>
                <a:gd name="connsiteY0" fmla="*/ 203556 h 348834"/>
                <a:gd name="connsiteX1" fmla="*/ 174428 w 174428"/>
                <a:gd name="connsiteY1" fmla="*/ 203556 h 348834"/>
                <a:gd name="connsiteX2" fmla="*/ 174428 w 174428"/>
                <a:gd name="connsiteY2" fmla="*/ 348834 h 348834"/>
                <a:gd name="connsiteX3" fmla="*/ 116317 w 174428"/>
                <a:gd name="connsiteY3" fmla="*/ 348834 h 348834"/>
                <a:gd name="connsiteX4" fmla="*/ 116317 w 174428"/>
                <a:gd name="connsiteY4" fmla="*/ 203556 h 348834"/>
                <a:gd name="connsiteX5" fmla="*/ 116317 w 174428"/>
                <a:gd name="connsiteY5" fmla="*/ 0 h 348834"/>
                <a:gd name="connsiteX6" fmla="*/ 174428 w 174428"/>
                <a:gd name="connsiteY6" fmla="*/ 0 h 348834"/>
                <a:gd name="connsiteX7" fmla="*/ 174428 w 174428"/>
                <a:gd name="connsiteY7" fmla="*/ 145264 h 348834"/>
                <a:gd name="connsiteX8" fmla="*/ 116317 w 174428"/>
                <a:gd name="connsiteY8" fmla="*/ 145264 h 348834"/>
                <a:gd name="connsiteX9" fmla="*/ 116317 w 174428"/>
                <a:gd name="connsiteY9" fmla="*/ 0 h 348834"/>
                <a:gd name="connsiteX10" fmla="*/ 0 w 174428"/>
                <a:gd name="connsiteY10" fmla="*/ 0 h 348834"/>
                <a:gd name="connsiteX11" fmla="*/ 58111 w 174428"/>
                <a:gd name="connsiteY11" fmla="*/ 0 h 348834"/>
                <a:gd name="connsiteX12" fmla="*/ 58111 w 174428"/>
                <a:gd name="connsiteY12" fmla="*/ 348668 h 348834"/>
                <a:gd name="connsiteX13" fmla="*/ 0 w 174428"/>
                <a:gd name="connsiteY13" fmla="*/ 348668 h 348834"/>
                <a:gd name="connsiteX14" fmla="*/ 0 w 174428"/>
                <a:gd name="connsiteY14" fmla="*/ 0 h 34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4428" h="348834">
                  <a:moveTo>
                    <a:pt x="116317" y="203556"/>
                  </a:moveTo>
                  <a:lnTo>
                    <a:pt x="174428" y="203556"/>
                  </a:lnTo>
                  <a:lnTo>
                    <a:pt x="174428" y="348834"/>
                  </a:lnTo>
                  <a:lnTo>
                    <a:pt x="116317" y="348834"/>
                  </a:lnTo>
                  <a:cubicBezTo>
                    <a:pt x="116317" y="348834"/>
                    <a:pt x="116317" y="203556"/>
                    <a:pt x="116317" y="203556"/>
                  </a:cubicBezTo>
                  <a:close/>
                  <a:moveTo>
                    <a:pt x="116317" y="0"/>
                  </a:moveTo>
                  <a:lnTo>
                    <a:pt x="174428" y="0"/>
                  </a:lnTo>
                  <a:lnTo>
                    <a:pt x="174428" y="145264"/>
                  </a:lnTo>
                  <a:lnTo>
                    <a:pt x="116317" y="145264"/>
                  </a:lnTo>
                  <a:cubicBezTo>
                    <a:pt x="116317" y="145264"/>
                    <a:pt x="116317" y="0"/>
                    <a:pt x="116317" y="0"/>
                  </a:cubicBezTo>
                  <a:close/>
                  <a:moveTo>
                    <a:pt x="0" y="0"/>
                  </a:moveTo>
                  <a:lnTo>
                    <a:pt x="58111" y="0"/>
                  </a:lnTo>
                  <a:lnTo>
                    <a:pt x="58111" y="348668"/>
                  </a:lnTo>
                  <a:lnTo>
                    <a:pt x="0" y="348668"/>
                  </a:lnTo>
                  <a:cubicBezTo>
                    <a:pt x="0" y="348668"/>
                    <a:pt x="0" y="0"/>
                    <a:pt x="0" y="0"/>
                  </a:cubicBezTo>
                  <a:close/>
                </a:path>
              </a:pathLst>
            </a:custGeom>
            <a:solidFill>
              <a:schemeClr val="accent1"/>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b="0" i="0">
                <a:latin typeface="Arial" panose="020B0604020202020204" pitchFamily="34" charset="0"/>
              </a:endParaRPr>
            </a:p>
          </p:txBody>
        </p:sp>
        <p:sp>
          <p:nvSpPr>
            <p:cNvPr id="9" name="Shape">
              <a:extLst>
                <a:ext uri="{FF2B5EF4-FFF2-40B4-BE49-F238E27FC236}">
                  <a16:creationId xmlns:a16="http://schemas.microsoft.com/office/drawing/2014/main" id="{470A971C-1229-3147-818F-F169AF366571}"/>
                </a:ext>
              </a:extLst>
            </p:cNvPr>
            <p:cNvSpPr/>
            <p:nvPr/>
          </p:nvSpPr>
          <p:spPr>
            <a:xfrm>
              <a:off x="11729235" y="332656"/>
              <a:ext cx="174376" cy="261501"/>
            </a:xfrm>
            <a:custGeom>
              <a:avLst/>
              <a:gdLst/>
              <a:ahLst/>
              <a:cxnLst>
                <a:cxn ang="0">
                  <a:pos x="wd2" y="hd2"/>
                </a:cxn>
                <a:cxn ang="5400000">
                  <a:pos x="wd2" y="hd2"/>
                </a:cxn>
                <a:cxn ang="10800000">
                  <a:pos x="wd2" y="hd2"/>
                </a:cxn>
                <a:cxn ang="16200000">
                  <a:pos x="wd2" y="hd2"/>
                </a:cxn>
              </a:cxnLst>
              <a:rect l="0" t="0" r="r" b="b"/>
              <a:pathLst>
                <a:path w="21600" h="21600" extrusionOk="0">
                  <a:moveTo>
                    <a:pt x="21598" y="14399"/>
                  </a:moveTo>
                  <a:lnTo>
                    <a:pt x="21598" y="0"/>
                  </a:lnTo>
                  <a:lnTo>
                    <a:pt x="14400" y="0"/>
                  </a:lnTo>
                  <a:lnTo>
                    <a:pt x="14400" y="14399"/>
                  </a:lnTo>
                  <a:cubicBezTo>
                    <a:pt x="14400" y="15724"/>
                    <a:pt x="12783" y="16800"/>
                    <a:pt x="10801" y="16800"/>
                  </a:cubicBezTo>
                  <a:cubicBezTo>
                    <a:pt x="8806" y="16800"/>
                    <a:pt x="7202" y="15724"/>
                    <a:pt x="7202" y="14399"/>
                  </a:cubicBezTo>
                  <a:lnTo>
                    <a:pt x="7202" y="0"/>
                  </a:lnTo>
                  <a:lnTo>
                    <a:pt x="3" y="0"/>
                  </a:lnTo>
                  <a:lnTo>
                    <a:pt x="0" y="14399"/>
                  </a:lnTo>
                  <a:cubicBezTo>
                    <a:pt x="0" y="18386"/>
                    <a:pt x="4828" y="21600"/>
                    <a:pt x="10801" y="21600"/>
                  </a:cubicBezTo>
                  <a:cubicBezTo>
                    <a:pt x="16774" y="21600"/>
                    <a:pt x="21600" y="18386"/>
                    <a:pt x="21600" y="14399"/>
                  </a:cubicBezTo>
                  <a:cubicBezTo>
                    <a:pt x="21600" y="14399"/>
                    <a:pt x="21598" y="14399"/>
                    <a:pt x="21598" y="14399"/>
                  </a:cubicBezTo>
                  <a:close/>
                </a:path>
              </a:pathLst>
            </a:custGeom>
            <a:solidFill>
              <a:schemeClr val="accent2"/>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b="0" i="0">
                <a:latin typeface="Arial" panose="020B0604020202020204" pitchFamily="34" charset="0"/>
              </a:endParaRPr>
            </a:p>
          </p:txBody>
        </p:sp>
      </p:grpSp>
    </p:spTree>
    <p:extLst>
      <p:ext uri="{BB962C8B-B14F-4D97-AF65-F5344CB8AC3E}">
        <p14:creationId xmlns:p14="http://schemas.microsoft.com/office/powerpoint/2010/main" val="1629325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b="0" i="0" kern="1200">
          <a:solidFill>
            <a:srgbClr val="0099D4"/>
          </a:solidFill>
          <a:latin typeface="Arial" panose="020B0604020202020204" pitchFamily="34" charset="0"/>
          <a:ea typeface="+mj-ea"/>
          <a:cs typeface="+mj-cs"/>
        </a:defRPr>
      </a:lvl1pPr>
    </p:titleStyle>
    <p:bodyStyle>
      <a:lvl1pPr marL="0" indent="0" algn="l" defTabSz="914400" rtl="0" eaLnBrk="1" latinLnBrk="0" hangingPunct="1">
        <a:lnSpc>
          <a:spcPct val="110000"/>
        </a:lnSpc>
        <a:spcBef>
          <a:spcPts val="600"/>
        </a:spcBef>
        <a:buClr>
          <a:srgbClr val="0099D4"/>
        </a:buClr>
        <a:buFont typeface="Arial" panose="020B0604020202020204" pitchFamily="34" charset="0"/>
        <a:buNone/>
        <a:tabLst/>
        <a:defRPr sz="1800" b="0" i="0" kern="1200">
          <a:solidFill>
            <a:schemeClr val="tx1"/>
          </a:solidFill>
          <a:latin typeface="Arial" panose="020B0604020202020204" pitchFamily="34" charset="0"/>
          <a:ea typeface="+mn-ea"/>
          <a:cs typeface="+mn-cs"/>
        </a:defRPr>
      </a:lvl1pPr>
      <a:lvl2pPr marL="269875" indent="-263525" algn="l" defTabSz="914400" rtl="0" eaLnBrk="1" latinLnBrk="0" hangingPunct="1">
        <a:lnSpc>
          <a:spcPct val="110000"/>
        </a:lnSpc>
        <a:spcBef>
          <a:spcPts val="600"/>
        </a:spcBef>
        <a:buClr>
          <a:srgbClr val="0099D4"/>
        </a:buClr>
        <a:buFont typeface="Arial" panose="020B0604020202020204" pitchFamily="34" charset="0"/>
        <a:buChar char="•"/>
        <a:tabLst/>
        <a:defRPr sz="1800" b="0" i="0" kern="1200">
          <a:solidFill>
            <a:schemeClr val="tx1"/>
          </a:solidFill>
          <a:latin typeface="Arial" panose="020B0604020202020204" pitchFamily="34" charset="0"/>
          <a:ea typeface="+mn-ea"/>
          <a:cs typeface="+mn-cs"/>
        </a:defRPr>
      </a:lvl2pPr>
      <a:lvl3pPr marL="533400" indent="-263525" algn="l" defTabSz="914400" rtl="0" eaLnBrk="1" latinLnBrk="0" hangingPunct="1">
        <a:lnSpc>
          <a:spcPct val="110000"/>
        </a:lnSpc>
        <a:spcBef>
          <a:spcPts val="600"/>
        </a:spcBef>
        <a:buClr>
          <a:srgbClr val="0099D4"/>
        </a:buClr>
        <a:buFont typeface="Arial" panose="020B0604020202020204" pitchFamily="34" charset="0"/>
        <a:buChar char="•"/>
        <a:tabLst/>
        <a:defRPr sz="1800" b="0" i="0" kern="1200">
          <a:solidFill>
            <a:schemeClr val="tx1"/>
          </a:solidFill>
          <a:latin typeface="Arial" panose="020B0604020202020204" pitchFamily="34" charset="0"/>
          <a:ea typeface="+mn-ea"/>
          <a:cs typeface="+mn-cs"/>
        </a:defRPr>
      </a:lvl3pPr>
      <a:lvl4pPr marL="804863" indent="-271463" algn="l" defTabSz="914400" rtl="0" eaLnBrk="1" latinLnBrk="0" hangingPunct="1">
        <a:lnSpc>
          <a:spcPct val="110000"/>
        </a:lnSpc>
        <a:spcBef>
          <a:spcPts val="600"/>
        </a:spcBef>
        <a:buClr>
          <a:srgbClr val="0099D4"/>
        </a:buClr>
        <a:buFont typeface="Arial" panose="020B0604020202020204" pitchFamily="34" charset="0"/>
        <a:buChar char="•"/>
        <a:tabLst/>
        <a:defRPr sz="1800" b="0" i="0" kern="1200">
          <a:solidFill>
            <a:schemeClr val="tx1"/>
          </a:solidFill>
          <a:latin typeface="Arial" panose="020B0604020202020204" pitchFamily="34" charset="0"/>
          <a:ea typeface="+mn-ea"/>
          <a:cs typeface="+mn-cs"/>
        </a:defRPr>
      </a:lvl4pPr>
      <a:lvl5pPr marL="1068388" indent="-263525" algn="l" defTabSz="914400" rtl="0" eaLnBrk="1" latinLnBrk="0" hangingPunct="1">
        <a:lnSpc>
          <a:spcPct val="110000"/>
        </a:lnSpc>
        <a:spcBef>
          <a:spcPts val="600"/>
        </a:spcBef>
        <a:buClr>
          <a:srgbClr val="0099D4"/>
        </a:buClr>
        <a:buFont typeface="Arial" panose="020B0604020202020204" pitchFamily="34" charset="0"/>
        <a:buChar char="•"/>
        <a:tabLst/>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4158">
          <p15:clr>
            <a:srgbClr val="F26B43"/>
          </p15:clr>
        </p15:guide>
        <p15:guide id="4" orient="horz" pos="436">
          <p15:clr>
            <a:srgbClr val="F26B43"/>
          </p15:clr>
        </p15:guide>
        <p15:guide id="5" orient="horz" pos="300">
          <p15:clr>
            <a:srgbClr val="F26B43"/>
          </p15:clr>
        </p15:guide>
        <p15:guide id="6" pos="347">
          <p15:clr>
            <a:srgbClr val="F26B43"/>
          </p15:clr>
        </p15:guide>
        <p15:guide id="7" pos="7333">
          <p15:clr>
            <a:srgbClr val="F26B43"/>
          </p15:clr>
        </p15:guide>
        <p15:guide id="8" orient="horz" pos="4065">
          <p15:clr>
            <a:srgbClr val="F26B43"/>
          </p15:clr>
        </p15:guide>
        <p15:guide id="9" pos="3522">
          <p15:clr>
            <a:srgbClr val="F26B43"/>
          </p15:clr>
        </p15:guide>
        <p15:guide id="10" orient="horz" pos="1480">
          <p15:clr>
            <a:srgbClr val="F26B43"/>
          </p15:clr>
        </p15:guide>
        <p15:guide id="11" orient="horz" pos="3884">
          <p15:clr>
            <a:srgbClr val="F26B43"/>
          </p15:clr>
        </p15:guide>
        <p15:guide id="12" orient="horz" pos="1253">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55955B9-6456-4851-BB88-D3AB93FD5A20}"/>
              </a:ext>
            </a:extLst>
          </p:cNvPr>
          <p:cNvSpPr>
            <a:spLocks noGrp="1"/>
          </p:cNvSpPr>
          <p:nvPr>
            <p:ph type="ctrTitle"/>
          </p:nvPr>
        </p:nvSpPr>
        <p:spPr>
          <a:xfrm>
            <a:off x="550862" y="476250"/>
            <a:ext cx="5040311" cy="3566407"/>
          </a:xfrm>
        </p:spPr>
        <p:txBody>
          <a:bodyPr>
            <a:normAutofit/>
          </a:bodyPr>
          <a:lstStyle/>
          <a:p>
            <a:pPr algn="ctr"/>
            <a:r>
              <a:rPr lang="en-US" sz="3600" dirty="0">
                <a:latin typeface="Segoe UI Emoji" panose="020B0502040204020203" pitchFamily="34" charset="0"/>
                <a:ea typeface="Segoe UI Emoji" panose="020B0502040204020203" pitchFamily="34" charset="0"/>
              </a:rPr>
              <a:t>IO1: </a:t>
            </a:r>
            <a:r>
              <a:rPr lang="nl-NL" sz="3600" b="0" i="0" dirty="0">
                <a:effectLst/>
                <a:latin typeface="Segoe UI Emoji" panose="020B0502040204020203" pitchFamily="34" charset="0"/>
                <a:ea typeface="Segoe UI Emoji" panose="020B0502040204020203" pitchFamily="34" charset="0"/>
              </a:rPr>
              <a:t>Model </a:t>
            </a:r>
            <a:r>
              <a:rPr lang="nl-NL" sz="3600" b="0" i="0" dirty="0" err="1">
                <a:effectLst/>
                <a:latin typeface="Segoe UI Emoji" panose="020B0502040204020203" pitchFamily="34" charset="0"/>
                <a:ea typeface="Segoe UI Emoji" panose="020B0502040204020203" pitchFamily="34" charset="0"/>
              </a:rPr>
              <a:t>for</a:t>
            </a:r>
            <a:r>
              <a:rPr lang="nl-NL" sz="3600" b="0" i="0" dirty="0">
                <a:effectLst/>
                <a:latin typeface="Segoe UI Emoji" panose="020B0502040204020203" pitchFamily="34" charset="0"/>
                <a:ea typeface="Segoe UI Emoji" panose="020B0502040204020203" pitchFamily="34" charset="0"/>
              </a:rPr>
              <a:t> LS4VET</a:t>
            </a:r>
            <a:br>
              <a:rPr lang="nl-NL" sz="3600" b="0" i="0" dirty="0">
                <a:effectLst/>
                <a:latin typeface="Segoe UI Emoji" panose="020B0502040204020203" pitchFamily="34" charset="0"/>
                <a:ea typeface="Segoe UI Emoji" panose="020B0502040204020203" pitchFamily="34" charset="0"/>
              </a:rPr>
            </a:br>
            <a:br>
              <a:rPr lang="nl-NL" sz="3600" b="0" i="0" dirty="0">
                <a:effectLst/>
                <a:latin typeface="Segoe UI Emoji" panose="020B0502040204020203" pitchFamily="34" charset="0"/>
                <a:ea typeface="Segoe UI Emoji" panose="020B0502040204020203" pitchFamily="34" charset="0"/>
              </a:rPr>
            </a:br>
            <a:r>
              <a:rPr lang="nl-NL" sz="2800" b="0" i="1" dirty="0">
                <a:effectLst/>
                <a:latin typeface="Times New Roman" panose="02020603050405020304" pitchFamily="18" charset="0"/>
              </a:rPr>
              <a:t>01.09.2020-31.05.2021</a:t>
            </a:r>
            <a:endParaRPr lang="en-US" sz="2800" i="1" dirty="0">
              <a:latin typeface="Segoe UI Emoji" panose="020B0502040204020203" pitchFamily="34" charset="0"/>
              <a:ea typeface="Segoe UI Emoji" panose="020B0502040204020203" pitchFamily="34" charset="0"/>
            </a:endParaRPr>
          </a:p>
        </p:txBody>
      </p:sp>
      <p:sp>
        <p:nvSpPr>
          <p:cNvPr id="5" name="Tekstvak 4">
            <a:extLst>
              <a:ext uri="{FF2B5EF4-FFF2-40B4-BE49-F238E27FC236}">
                <a16:creationId xmlns:a16="http://schemas.microsoft.com/office/drawing/2014/main" id="{3FBF9702-0E9D-4675-8235-6C029F948835}"/>
              </a:ext>
            </a:extLst>
          </p:cNvPr>
          <p:cNvSpPr txBox="1"/>
          <p:nvPr/>
        </p:nvSpPr>
        <p:spPr>
          <a:xfrm>
            <a:off x="6791325" y="895350"/>
            <a:ext cx="4076700" cy="3676650"/>
          </a:xfrm>
          <a:prstGeom prst="rect">
            <a:avLst/>
          </a:prstGeom>
        </p:spPr>
        <p:txBody>
          <a:bodyPr vert="horz" wrap="square" lIns="0" tIns="45720" rIns="91440" bIns="45720" rtlCol="0" anchor="t">
            <a:normAutofit/>
          </a:bodyPr>
          <a:lstStyle/>
          <a:p>
            <a:pPr marL="285750" indent="-285750" algn="l">
              <a:buFont typeface="Arial" panose="020B0604020202020204" pitchFamily="34" charset="0"/>
              <a:buChar char="•"/>
            </a:pPr>
            <a:r>
              <a:rPr lang="nl-NL" dirty="0" err="1"/>
              <a:t>Aim</a:t>
            </a:r>
            <a:endParaRPr lang="nl-NL" dirty="0"/>
          </a:p>
          <a:p>
            <a:pPr marL="285750" indent="-285750" algn="l">
              <a:buFont typeface="Arial" panose="020B0604020202020204" pitchFamily="34" charset="0"/>
              <a:buChar char="•"/>
            </a:pPr>
            <a:r>
              <a:rPr lang="nl-NL" dirty="0"/>
              <a:t>Timeline</a:t>
            </a:r>
          </a:p>
          <a:p>
            <a:pPr marL="285750" indent="-285750" algn="l">
              <a:buFont typeface="Arial" panose="020B0604020202020204" pitchFamily="34" charset="0"/>
              <a:buChar char="•"/>
            </a:pPr>
            <a:r>
              <a:rPr lang="nl-NL" dirty="0" err="1"/>
              <a:t>Activities</a:t>
            </a:r>
            <a:endParaRPr lang="nl-NL" dirty="0"/>
          </a:p>
          <a:p>
            <a:pPr marL="285750" indent="-285750" algn="l">
              <a:buFont typeface="Arial" panose="020B0604020202020204" pitchFamily="34" charset="0"/>
              <a:buChar char="•"/>
            </a:pPr>
            <a:r>
              <a:rPr lang="nl-NL" dirty="0" err="1"/>
              <a:t>Results</a:t>
            </a:r>
            <a:endParaRPr lang="nl-NL" dirty="0"/>
          </a:p>
          <a:p>
            <a:pPr marL="285750" indent="-285750" algn="l">
              <a:buFont typeface="Arial" panose="020B0604020202020204" pitchFamily="34" charset="0"/>
              <a:buChar char="•"/>
            </a:pPr>
            <a:r>
              <a:rPr lang="nl-NL" dirty="0" err="1"/>
              <a:t>Risks</a:t>
            </a:r>
            <a:r>
              <a:rPr lang="nl-NL" dirty="0"/>
              <a:t> </a:t>
            </a:r>
            <a:r>
              <a:rPr lang="nl-NL" dirty="0" err="1"/>
              <a:t>and</a:t>
            </a:r>
            <a:r>
              <a:rPr lang="nl-NL" dirty="0"/>
              <a:t> </a:t>
            </a:r>
            <a:r>
              <a:rPr lang="nl-NL" dirty="0" err="1"/>
              <a:t>challanges</a:t>
            </a:r>
            <a:endParaRPr lang="nl-NL" dirty="0"/>
          </a:p>
          <a:p>
            <a:pPr marL="285750" indent="-285750" algn="l">
              <a:buFont typeface="Arial" panose="020B0604020202020204" pitchFamily="34" charset="0"/>
              <a:buChar char="•"/>
            </a:pPr>
            <a:endParaRPr lang="nl-NL" dirty="0"/>
          </a:p>
          <a:p>
            <a:pPr algn="l"/>
            <a:endParaRPr lang="nl-NL" dirty="0"/>
          </a:p>
          <a:p>
            <a:pPr marL="285750" indent="-285750" algn="l">
              <a:buFont typeface="Arial" panose="020B0604020202020204" pitchFamily="34" charset="0"/>
              <a:buChar char="•"/>
            </a:pPr>
            <a:endParaRPr lang="nl-NL" dirty="0"/>
          </a:p>
        </p:txBody>
      </p:sp>
    </p:spTree>
    <p:extLst>
      <p:ext uri="{BB962C8B-B14F-4D97-AF65-F5344CB8AC3E}">
        <p14:creationId xmlns:p14="http://schemas.microsoft.com/office/powerpoint/2010/main" val="3410782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03B891-790C-40A2-8FB6-42A7E70911C0}"/>
              </a:ext>
            </a:extLst>
          </p:cNvPr>
          <p:cNvSpPr>
            <a:spLocks noGrp="1"/>
          </p:cNvSpPr>
          <p:nvPr>
            <p:ph type="title"/>
          </p:nvPr>
        </p:nvSpPr>
        <p:spPr>
          <a:xfrm>
            <a:off x="550863" y="692150"/>
            <a:ext cx="11090276" cy="1314450"/>
          </a:xfrm>
        </p:spPr>
        <p:txBody>
          <a:bodyPr anchor="t">
            <a:normAutofit/>
          </a:bodyPr>
          <a:lstStyle/>
          <a:p>
            <a:r>
              <a:rPr lang="nl-NL" dirty="0" err="1">
                <a:latin typeface="Arial"/>
                <a:cs typeface="Arial"/>
              </a:rPr>
              <a:t>Aim</a:t>
            </a:r>
            <a:endParaRPr lang="nl-NL" dirty="0" err="1"/>
          </a:p>
        </p:txBody>
      </p:sp>
      <p:graphicFrame>
        <p:nvGraphicFramePr>
          <p:cNvPr id="8" name="Tijdelijke aanduiding voor tekst 2">
            <a:extLst>
              <a:ext uri="{FF2B5EF4-FFF2-40B4-BE49-F238E27FC236}">
                <a16:creationId xmlns:a16="http://schemas.microsoft.com/office/drawing/2014/main" id="{80E89954-89CB-4B80-9B6C-2C466A002A1D}"/>
              </a:ext>
            </a:extLst>
          </p:cNvPr>
          <p:cNvGraphicFramePr/>
          <p:nvPr>
            <p:extLst>
              <p:ext uri="{D42A27DB-BD31-4B8C-83A1-F6EECF244321}">
                <p14:modId xmlns:p14="http://schemas.microsoft.com/office/powerpoint/2010/main" val="1263455076"/>
              </p:ext>
            </p:extLst>
          </p:nvPr>
        </p:nvGraphicFramePr>
        <p:xfrm>
          <a:off x="550862" y="2349500"/>
          <a:ext cx="11090276" cy="381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14391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E9ED1E-0F87-4E61-B07C-2D95EC4F8795}"/>
              </a:ext>
            </a:extLst>
          </p:cNvPr>
          <p:cNvSpPr>
            <a:spLocks noGrp="1"/>
          </p:cNvSpPr>
          <p:nvPr>
            <p:ph type="title"/>
          </p:nvPr>
        </p:nvSpPr>
        <p:spPr/>
        <p:txBody>
          <a:bodyPr/>
          <a:lstStyle/>
          <a:p>
            <a:r>
              <a:rPr lang="nl-NL" dirty="0">
                <a:latin typeface="Arial"/>
                <a:cs typeface="Arial"/>
              </a:rPr>
              <a:t>Timeline</a:t>
            </a:r>
            <a:endParaRPr lang="nl-NL" dirty="0"/>
          </a:p>
        </p:txBody>
      </p:sp>
      <p:sp>
        <p:nvSpPr>
          <p:cNvPr id="3" name="Tijdelijke aanduiding voor tekst 2">
            <a:extLst>
              <a:ext uri="{FF2B5EF4-FFF2-40B4-BE49-F238E27FC236}">
                <a16:creationId xmlns:a16="http://schemas.microsoft.com/office/drawing/2014/main" id="{F36F1E44-FDA8-47FD-BA48-25AE94A57DDE}"/>
              </a:ext>
            </a:extLst>
          </p:cNvPr>
          <p:cNvSpPr>
            <a:spLocks noGrp="1"/>
          </p:cNvSpPr>
          <p:nvPr>
            <p:ph type="body" sz="quarter" idx="11"/>
          </p:nvPr>
        </p:nvSpPr>
        <p:spPr>
          <a:xfrm>
            <a:off x="550862" y="2017260"/>
            <a:ext cx="12426907" cy="4148590"/>
          </a:xfrm>
        </p:spPr>
        <p:txBody>
          <a:bodyPr vert="horz" lIns="0" tIns="45720" rIns="91440" bIns="45720" numCol="2" spcCol="1008000" rtlCol="0" anchor="t">
            <a:normAutofit/>
          </a:bodyPr>
          <a:lstStyle/>
          <a:p>
            <a:r>
              <a:rPr lang="nl-NL" dirty="0">
                <a:cs typeface="Arial" panose="020B0604020202020204" pitchFamily="34" charset="0"/>
              </a:rPr>
              <a:t>Deadline: </a:t>
            </a:r>
            <a:r>
              <a:rPr lang="en-GB" dirty="0">
                <a:cs typeface="Arial" panose="020B0604020202020204" pitchFamily="34" charset="0"/>
              </a:rPr>
              <a:t>31 may 2021</a:t>
            </a:r>
          </a:p>
          <a:p>
            <a:r>
              <a:rPr lang="en-GB" dirty="0">
                <a:cs typeface="Arial" panose="020B0604020202020204" pitchFamily="34" charset="0"/>
              </a:rPr>
              <a:t>2</a:t>
            </a:r>
            <a:r>
              <a:rPr lang="en-GB" baseline="30000" dirty="0">
                <a:cs typeface="Arial" panose="020B0604020202020204" pitchFamily="34" charset="0"/>
              </a:rPr>
              <a:t>nd</a:t>
            </a:r>
            <a:r>
              <a:rPr lang="en-GB" dirty="0">
                <a:cs typeface="Arial" panose="020B0604020202020204" pitchFamily="34" charset="0"/>
              </a:rPr>
              <a:t> project meeting: May 2021, </a:t>
            </a:r>
            <a:r>
              <a:rPr lang="en-GB" sz="1800" dirty="0">
                <a:effectLst/>
                <a:ea typeface="Calibri" panose="020F0502020204030204" pitchFamily="34" charset="0"/>
                <a:cs typeface="Arial" panose="020B0604020202020204" pitchFamily="34" charset="0"/>
              </a:rPr>
              <a:t>Summarize and evaluate the results of IO1 </a:t>
            </a:r>
            <a:r>
              <a:rPr lang="en-GB" dirty="0">
                <a:cs typeface="Arial" panose="020B0604020202020204" pitchFamily="34" charset="0"/>
              </a:rPr>
              <a:t> </a:t>
            </a:r>
          </a:p>
          <a:p>
            <a:endParaRPr lang="en-GB" dirty="0">
              <a:cs typeface="Arial"/>
            </a:endParaRPr>
          </a:p>
        </p:txBody>
      </p:sp>
      <p:graphicFrame>
        <p:nvGraphicFramePr>
          <p:cNvPr id="5" name="Tabel 4">
            <a:extLst>
              <a:ext uri="{FF2B5EF4-FFF2-40B4-BE49-F238E27FC236}">
                <a16:creationId xmlns:a16="http://schemas.microsoft.com/office/drawing/2014/main" id="{636F9485-4FA7-4776-9424-DEAA1C0EE3A0}"/>
              </a:ext>
            </a:extLst>
          </p:cNvPr>
          <p:cNvGraphicFramePr>
            <a:graphicFrameLocks noGrp="1"/>
          </p:cNvGraphicFramePr>
          <p:nvPr>
            <p:extLst>
              <p:ext uri="{D42A27DB-BD31-4B8C-83A1-F6EECF244321}">
                <p14:modId xmlns:p14="http://schemas.microsoft.com/office/powerpoint/2010/main" val="3271389968"/>
              </p:ext>
            </p:extLst>
          </p:nvPr>
        </p:nvGraphicFramePr>
        <p:xfrm>
          <a:off x="550862" y="3089437"/>
          <a:ext cx="10015304" cy="3087073"/>
        </p:xfrm>
        <a:graphic>
          <a:graphicData uri="http://schemas.openxmlformats.org/drawingml/2006/table">
            <a:tbl>
              <a:tblPr firstRow="1" bandRow="1">
                <a:tableStyleId>{5C22544A-7EE6-4342-B048-85BDC9FD1C3A}</a:tableStyleId>
              </a:tblPr>
              <a:tblGrid>
                <a:gridCol w="7238999">
                  <a:extLst>
                    <a:ext uri="{9D8B030D-6E8A-4147-A177-3AD203B41FA5}">
                      <a16:colId xmlns:a16="http://schemas.microsoft.com/office/drawing/2014/main" val="249871897"/>
                    </a:ext>
                  </a:extLst>
                </a:gridCol>
                <a:gridCol w="2776305">
                  <a:extLst>
                    <a:ext uri="{9D8B030D-6E8A-4147-A177-3AD203B41FA5}">
                      <a16:colId xmlns:a16="http://schemas.microsoft.com/office/drawing/2014/main" val="3963585681"/>
                    </a:ext>
                  </a:extLst>
                </a:gridCol>
              </a:tblGrid>
              <a:tr h="418789">
                <a:tc>
                  <a:txBody>
                    <a:bodyPr/>
                    <a:lstStyle/>
                    <a:p>
                      <a:r>
                        <a:rPr lang="nl-NL" sz="1400" dirty="0">
                          <a:effectLst/>
                          <a:latin typeface="Arial"/>
                        </a:rPr>
                        <a:t>IO1 - Model </a:t>
                      </a:r>
                      <a:r>
                        <a:rPr lang="nl-NL" sz="1400" dirty="0" err="1">
                          <a:effectLst/>
                          <a:latin typeface="Arial"/>
                        </a:rPr>
                        <a:t>for</a:t>
                      </a:r>
                      <a:r>
                        <a:rPr lang="nl-NL" sz="1400" dirty="0">
                          <a:effectLst/>
                          <a:latin typeface="Arial"/>
                        </a:rPr>
                        <a:t> LS4VET</a:t>
                      </a:r>
                    </a:p>
                  </a:txBody>
                  <a:tcPr marL="0" marR="0" marT="0" marB="0" anchor="ctr"/>
                </a:tc>
                <a:tc>
                  <a:txBody>
                    <a:bodyPr/>
                    <a:lstStyle/>
                    <a:p>
                      <a:pPr lvl="0">
                        <a:buNone/>
                      </a:pPr>
                      <a:r>
                        <a:rPr lang="nl-NL" sz="1400" dirty="0">
                          <a:effectLst/>
                          <a:latin typeface="Arial"/>
                        </a:rPr>
                        <a:t>Dates</a:t>
                      </a:r>
                    </a:p>
                  </a:txBody>
                  <a:tcPr marL="0" marR="0" marT="0" marB="0" anchor="ctr"/>
                </a:tc>
                <a:extLst>
                  <a:ext uri="{0D108BD9-81ED-4DB2-BD59-A6C34878D82A}">
                    <a16:rowId xmlns:a16="http://schemas.microsoft.com/office/drawing/2014/main" val="1220218942"/>
                  </a:ext>
                </a:extLst>
              </a:tr>
              <a:tr h="849544">
                <a:tc>
                  <a:txBody>
                    <a:bodyPr/>
                    <a:lstStyle/>
                    <a:p>
                      <a:r>
                        <a:rPr lang="nl-NL" sz="1400" dirty="0">
                          <a:effectLst/>
                          <a:latin typeface="Arial"/>
                        </a:rPr>
                        <a:t>IO1 – A1: </a:t>
                      </a:r>
                      <a:r>
                        <a:rPr lang="nl-NL" sz="1400" dirty="0" err="1">
                          <a:effectLst/>
                          <a:latin typeface="Arial"/>
                        </a:rPr>
                        <a:t>Implementing</a:t>
                      </a:r>
                      <a:r>
                        <a:rPr lang="nl-NL" sz="1400" dirty="0">
                          <a:effectLst/>
                          <a:latin typeface="Arial"/>
                        </a:rPr>
                        <a:t> </a:t>
                      </a:r>
                      <a:r>
                        <a:rPr lang="nl-NL" sz="1400" dirty="0" err="1">
                          <a:effectLst/>
                          <a:latin typeface="Arial"/>
                        </a:rPr>
                        <a:t>the</a:t>
                      </a:r>
                      <a:r>
                        <a:rPr lang="nl-NL" sz="1400" dirty="0">
                          <a:effectLst/>
                          <a:latin typeface="Arial"/>
                        </a:rPr>
                        <a:t> IT platform </a:t>
                      </a:r>
                      <a:r>
                        <a:rPr lang="nl-NL" sz="1400" dirty="0" err="1">
                          <a:effectLst/>
                          <a:latin typeface="Arial"/>
                        </a:rPr>
                        <a:t>for</a:t>
                      </a:r>
                      <a:r>
                        <a:rPr lang="nl-NL" sz="1400" dirty="0">
                          <a:effectLst/>
                          <a:latin typeface="Arial"/>
                        </a:rPr>
                        <a:t> online </a:t>
                      </a:r>
                      <a:r>
                        <a:rPr lang="nl-NL" sz="1400" dirty="0" err="1">
                          <a:effectLst/>
                          <a:latin typeface="Arial"/>
                        </a:rPr>
                        <a:t>communication</a:t>
                      </a:r>
                      <a:r>
                        <a:rPr lang="nl-NL" sz="1400" dirty="0">
                          <a:effectLst/>
                          <a:latin typeface="Arial"/>
                        </a:rPr>
                        <a:t> </a:t>
                      </a:r>
                      <a:r>
                        <a:rPr lang="nl-NL" sz="1400" dirty="0" err="1">
                          <a:effectLst/>
                          <a:latin typeface="Arial"/>
                        </a:rPr>
                        <a:t>and</a:t>
                      </a:r>
                      <a:r>
                        <a:rPr lang="nl-NL" sz="1400" dirty="0">
                          <a:effectLst/>
                          <a:latin typeface="Arial"/>
                        </a:rPr>
                        <a:t> </a:t>
                      </a:r>
                      <a:r>
                        <a:rPr lang="nl-NL" sz="1400" dirty="0" err="1">
                          <a:effectLst/>
                          <a:latin typeface="Arial"/>
                        </a:rPr>
                        <a:t>collaboration</a:t>
                      </a:r>
                    </a:p>
                  </a:txBody>
                  <a:tcPr marL="0" marR="0" marT="0" marB="0" anchor="ctr"/>
                </a:tc>
                <a:tc>
                  <a:txBody>
                    <a:bodyPr/>
                    <a:lstStyle/>
                    <a:p>
                      <a:pPr lvl="0">
                        <a:buNone/>
                      </a:pPr>
                      <a:r>
                        <a:rPr lang="nl-NL" sz="1400" dirty="0">
                          <a:effectLst/>
                          <a:latin typeface="Arial"/>
                        </a:rPr>
                        <a:t>Sept - Nov 2020</a:t>
                      </a:r>
                    </a:p>
                  </a:txBody>
                  <a:tcPr marL="0" marR="0" marT="0" marB="0" anchor="ctr"/>
                </a:tc>
                <a:extLst>
                  <a:ext uri="{0D108BD9-81ED-4DB2-BD59-A6C34878D82A}">
                    <a16:rowId xmlns:a16="http://schemas.microsoft.com/office/drawing/2014/main" val="1644586870"/>
                  </a:ext>
                </a:extLst>
              </a:tr>
              <a:tr h="454685">
                <a:tc>
                  <a:txBody>
                    <a:bodyPr/>
                    <a:lstStyle/>
                    <a:p>
                      <a:r>
                        <a:rPr lang="nl-NL" sz="1400" dirty="0">
                          <a:effectLst/>
                          <a:latin typeface="Arial"/>
                        </a:rPr>
                        <a:t>IO1 – A2: </a:t>
                      </a:r>
                      <a:r>
                        <a:rPr lang="nl-NL" sz="1400" dirty="0" err="1">
                          <a:effectLst/>
                          <a:latin typeface="Arial"/>
                        </a:rPr>
                        <a:t>Analysing</a:t>
                      </a:r>
                      <a:r>
                        <a:rPr lang="nl-NL" sz="1400" dirty="0">
                          <a:effectLst/>
                          <a:latin typeface="Arial"/>
                        </a:rPr>
                        <a:t> LS </a:t>
                      </a:r>
                      <a:r>
                        <a:rPr lang="nl-NL" sz="1400" dirty="0" err="1">
                          <a:effectLst/>
                          <a:latin typeface="Arial"/>
                        </a:rPr>
                        <a:t>experiences</a:t>
                      </a:r>
                      <a:r>
                        <a:rPr lang="nl-NL" sz="1400" dirty="0">
                          <a:effectLst/>
                          <a:latin typeface="Arial"/>
                        </a:rPr>
                        <a:t> </a:t>
                      </a:r>
                      <a:r>
                        <a:rPr lang="nl-NL" sz="1400" dirty="0" err="1">
                          <a:effectLst/>
                          <a:latin typeface="Arial"/>
                        </a:rPr>
                        <a:t>focusing</a:t>
                      </a:r>
                      <a:r>
                        <a:rPr lang="nl-NL" sz="1400" dirty="0">
                          <a:effectLst/>
                          <a:latin typeface="Arial"/>
                        </a:rPr>
                        <a:t> on VET</a:t>
                      </a:r>
                    </a:p>
                  </a:txBody>
                  <a:tcPr marL="0" marR="0" marT="0" marB="0" anchor="ctr"/>
                </a:tc>
                <a:tc>
                  <a:txBody>
                    <a:bodyPr/>
                    <a:lstStyle/>
                    <a:p>
                      <a:pPr lvl="0">
                        <a:buNone/>
                      </a:pPr>
                      <a:r>
                        <a:rPr lang="nl-NL" sz="1400" dirty="0">
                          <a:effectLst/>
                          <a:latin typeface="Arial"/>
                        </a:rPr>
                        <a:t>Okt - Dec 2020</a:t>
                      </a:r>
                    </a:p>
                  </a:txBody>
                  <a:tcPr marL="0" marR="0" marT="0" marB="0" anchor="ctr"/>
                </a:tc>
                <a:extLst>
                  <a:ext uri="{0D108BD9-81ED-4DB2-BD59-A6C34878D82A}">
                    <a16:rowId xmlns:a16="http://schemas.microsoft.com/office/drawing/2014/main" val="934132007"/>
                  </a:ext>
                </a:extLst>
              </a:tr>
              <a:tr h="454685">
                <a:tc>
                  <a:txBody>
                    <a:bodyPr/>
                    <a:lstStyle/>
                    <a:p>
                      <a:r>
                        <a:rPr lang="nl-NL" sz="1400" dirty="0">
                          <a:effectLst/>
                          <a:latin typeface="Arial"/>
                        </a:rPr>
                        <a:t>IO1 – A3: </a:t>
                      </a:r>
                      <a:r>
                        <a:rPr lang="nl-NL" sz="1400" dirty="0" err="1">
                          <a:effectLst/>
                          <a:latin typeface="Arial"/>
                        </a:rPr>
                        <a:t>Identifying</a:t>
                      </a:r>
                      <a:r>
                        <a:rPr lang="nl-NL" sz="1400" dirty="0">
                          <a:effectLst/>
                          <a:latin typeface="Arial"/>
                        </a:rPr>
                        <a:t> relevant VET-</a:t>
                      </a:r>
                      <a:r>
                        <a:rPr lang="nl-NL" sz="1400" dirty="0" err="1">
                          <a:effectLst/>
                          <a:latin typeface="Arial"/>
                        </a:rPr>
                        <a:t>specific</a:t>
                      </a:r>
                      <a:r>
                        <a:rPr lang="nl-NL" sz="1400" dirty="0">
                          <a:effectLst/>
                          <a:latin typeface="Arial"/>
                        </a:rPr>
                        <a:t> factors</a:t>
                      </a:r>
                    </a:p>
                  </a:txBody>
                  <a:tcPr marL="0" marR="0" marT="0" marB="0" anchor="ctr"/>
                </a:tc>
                <a:tc>
                  <a:txBody>
                    <a:bodyPr/>
                    <a:lstStyle/>
                    <a:p>
                      <a:pPr lvl="0">
                        <a:buNone/>
                      </a:pPr>
                      <a:r>
                        <a:rPr lang="nl-NL" sz="1400" dirty="0">
                          <a:effectLst/>
                          <a:latin typeface="Arial"/>
                        </a:rPr>
                        <a:t>Dec 2020 - Mar 2021</a:t>
                      </a:r>
                    </a:p>
                  </a:txBody>
                  <a:tcPr marL="0" marR="0" marT="0" marB="0" anchor="ctr"/>
                </a:tc>
                <a:extLst>
                  <a:ext uri="{0D108BD9-81ED-4DB2-BD59-A6C34878D82A}">
                    <a16:rowId xmlns:a16="http://schemas.microsoft.com/office/drawing/2014/main" val="434490"/>
                  </a:ext>
                </a:extLst>
              </a:tr>
              <a:tr h="454685">
                <a:tc>
                  <a:txBody>
                    <a:bodyPr/>
                    <a:lstStyle/>
                    <a:p>
                      <a:r>
                        <a:rPr lang="nl-NL" sz="1400" dirty="0">
                          <a:effectLst/>
                          <a:latin typeface="Arial"/>
                        </a:rPr>
                        <a:t>IO1 – A4: </a:t>
                      </a:r>
                      <a:r>
                        <a:rPr lang="nl-NL" sz="1400" dirty="0" err="1">
                          <a:effectLst/>
                          <a:latin typeface="Arial"/>
                        </a:rPr>
                        <a:t>Identifying</a:t>
                      </a:r>
                      <a:r>
                        <a:rPr lang="nl-NL" sz="1400" dirty="0">
                          <a:effectLst/>
                          <a:latin typeface="Arial"/>
                        </a:rPr>
                        <a:t> </a:t>
                      </a:r>
                      <a:r>
                        <a:rPr lang="nl-NL" sz="1400" dirty="0" err="1">
                          <a:effectLst/>
                          <a:latin typeface="Arial"/>
                        </a:rPr>
                        <a:t>needs</a:t>
                      </a:r>
                      <a:r>
                        <a:rPr lang="nl-NL" sz="1400" dirty="0">
                          <a:effectLst/>
                          <a:latin typeface="Arial"/>
                        </a:rPr>
                        <a:t> </a:t>
                      </a:r>
                      <a:r>
                        <a:rPr lang="nl-NL" sz="1400" dirty="0" err="1">
                          <a:effectLst/>
                          <a:latin typeface="Arial"/>
                        </a:rPr>
                        <a:t>for</a:t>
                      </a:r>
                      <a:r>
                        <a:rPr lang="nl-NL" sz="1400" dirty="0">
                          <a:effectLst/>
                          <a:latin typeface="Arial"/>
                        </a:rPr>
                        <a:t> </a:t>
                      </a:r>
                      <a:r>
                        <a:rPr lang="nl-NL" sz="1400" dirty="0" err="1">
                          <a:effectLst/>
                          <a:latin typeface="Arial"/>
                        </a:rPr>
                        <a:t>pedagogical</a:t>
                      </a:r>
                      <a:r>
                        <a:rPr lang="nl-NL" sz="1400" dirty="0">
                          <a:effectLst/>
                          <a:latin typeface="Arial"/>
                        </a:rPr>
                        <a:t> change</a:t>
                      </a:r>
                    </a:p>
                  </a:txBody>
                  <a:tcPr marL="0" marR="0" marT="0" marB="0" anchor="ctr"/>
                </a:tc>
                <a:tc>
                  <a:txBody>
                    <a:bodyPr/>
                    <a:lstStyle/>
                    <a:p>
                      <a:pPr lvl="0">
                        <a:buNone/>
                      </a:pPr>
                      <a:r>
                        <a:rPr lang="nl-NL" sz="1400" dirty="0">
                          <a:effectLst/>
                          <a:latin typeface="Arial"/>
                        </a:rPr>
                        <a:t>Feb - Apr 2021</a:t>
                      </a:r>
                    </a:p>
                  </a:txBody>
                  <a:tcPr marL="0" marR="0" marT="0" marB="0" anchor="ctr"/>
                </a:tc>
                <a:extLst>
                  <a:ext uri="{0D108BD9-81ED-4DB2-BD59-A6C34878D82A}">
                    <a16:rowId xmlns:a16="http://schemas.microsoft.com/office/drawing/2014/main" val="2092703912"/>
                  </a:ext>
                </a:extLst>
              </a:tr>
              <a:tr h="454685">
                <a:tc>
                  <a:txBody>
                    <a:bodyPr/>
                    <a:lstStyle/>
                    <a:p>
                      <a:r>
                        <a:rPr lang="nl-NL" sz="1400" dirty="0">
                          <a:effectLst/>
                          <a:latin typeface="Arial"/>
                        </a:rPr>
                        <a:t>IO1 – A5: </a:t>
                      </a:r>
                      <a:r>
                        <a:rPr lang="nl-NL" sz="1400" dirty="0" err="1">
                          <a:effectLst/>
                          <a:latin typeface="Arial"/>
                        </a:rPr>
                        <a:t>Developing</a:t>
                      </a:r>
                      <a:r>
                        <a:rPr lang="nl-NL" sz="1400" dirty="0">
                          <a:effectLst/>
                          <a:latin typeface="Arial"/>
                        </a:rPr>
                        <a:t> a Model </a:t>
                      </a:r>
                      <a:r>
                        <a:rPr lang="nl-NL" sz="1400" dirty="0" err="1">
                          <a:effectLst/>
                          <a:latin typeface="Arial"/>
                        </a:rPr>
                        <a:t>for</a:t>
                      </a:r>
                      <a:r>
                        <a:rPr lang="nl-NL" sz="1400" dirty="0">
                          <a:effectLst/>
                          <a:latin typeface="Arial"/>
                        </a:rPr>
                        <a:t> LS4VET </a:t>
                      </a:r>
                    </a:p>
                  </a:txBody>
                  <a:tcPr marL="0" marR="0" marT="0" marB="0" anchor="ctr"/>
                </a:tc>
                <a:tc>
                  <a:txBody>
                    <a:bodyPr/>
                    <a:lstStyle/>
                    <a:p>
                      <a:pPr lvl="0">
                        <a:buNone/>
                      </a:pPr>
                      <a:r>
                        <a:rPr lang="nl-NL" sz="1400" dirty="0">
                          <a:effectLst/>
                          <a:latin typeface="Arial"/>
                        </a:rPr>
                        <a:t>Apr  – May 2021</a:t>
                      </a:r>
                      <a:endParaRPr lang="nl-NL" sz="1400" dirty="0">
                        <a:latin typeface="Arial"/>
                      </a:endParaRPr>
                    </a:p>
                  </a:txBody>
                  <a:tcPr marL="0" marR="0" marT="0" marB="0" anchor="ctr"/>
                </a:tc>
                <a:extLst>
                  <a:ext uri="{0D108BD9-81ED-4DB2-BD59-A6C34878D82A}">
                    <a16:rowId xmlns:a16="http://schemas.microsoft.com/office/drawing/2014/main" val="3099462451"/>
                  </a:ext>
                </a:extLst>
              </a:tr>
            </a:tbl>
          </a:graphicData>
        </a:graphic>
      </p:graphicFrame>
    </p:spTree>
    <p:extLst>
      <p:ext uri="{BB962C8B-B14F-4D97-AF65-F5344CB8AC3E}">
        <p14:creationId xmlns:p14="http://schemas.microsoft.com/office/powerpoint/2010/main" val="200272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7F1C8DE2-A5C1-4AD8-9932-F33829F17100}"/>
              </a:ext>
            </a:extLst>
          </p:cNvPr>
          <p:cNvSpPr>
            <a:spLocks noGrp="1"/>
          </p:cNvSpPr>
          <p:nvPr>
            <p:ph type="title"/>
          </p:nvPr>
        </p:nvSpPr>
        <p:spPr>
          <a:xfrm>
            <a:off x="427037" y="263525"/>
            <a:ext cx="11090276" cy="517525"/>
          </a:xfrm>
        </p:spPr>
        <p:txBody>
          <a:bodyPr>
            <a:normAutofit fontScale="90000"/>
          </a:bodyPr>
          <a:lstStyle/>
          <a:p>
            <a:r>
              <a:rPr lang="en-US" dirty="0">
                <a:cs typeface="Arial" panose="020B0604020202020204" pitchFamily="34" charset="0"/>
              </a:rPr>
              <a:t>Activities</a:t>
            </a:r>
            <a:br>
              <a:rPr lang="en-US" sz="3200" dirty="0">
                <a:cs typeface="Arial" panose="020B0604020202020204" pitchFamily="34" charset="0"/>
              </a:rPr>
            </a:br>
            <a:br>
              <a:rPr lang="en-US" sz="1200" dirty="0">
                <a:cs typeface="Arial" panose="020B0604020202020204" pitchFamily="34" charset="0"/>
              </a:rPr>
            </a:br>
            <a:br>
              <a:rPr lang="en-US" sz="1200" dirty="0">
                <a:cs typeface="Arial" panose="020B0604020202020204" pitchFamily="34" charset="0"/>
              </a:rPr>
            </a:br>
            <a:r>
              <a:rPr lang="en-US" sz="1300" b="1" dirty="0">
                <a:solidFill>
                  <a:schemeClr val="tx1"/>
                </a:solidFill>
                <a:ea typeface="Segoe UI Emoji"/>
                <a:cs typeface="Arial" panose="020B0604020202020204" pitchFamily="34" charset="0"/>
              </a:rPr>
              <a:t>A1: Implementing the IT platform for online communication and collaboration</a:t>
            </a:r>
            <a:br>
              <a:rPr lang="en-US" sz="1300" dirty="0">
                <a:solidFill>
                  <a:schemeClr val="tx1"/>
                </a:solidFill>
                <a:ea typeface="Segoe UI Emoji" panose="020B0502040204020203" pitchFamily="34" charset="0"/>
                <a:cs typeface="Arial" panose="020B0604020202020204" pitchFamily="34" charset="0"/>
              </a:rPr>
            </a:br>
            <a:r>
              <a:rPr lang="en-US" sz="1300" dirty="0">
                <a:solidFill>
                  <a:schemeClr val="tx1"/>
                </a:solidFill>
                <a:ea typeface="Segoe UI Emoji"/>
                <a:cs typeface="Arial" panose="020B0604020202020204" pitchFamily="34" charset="0"/>
              </a:rPr>
              <a:t>D</a:t>
            </a:r>
            <a:r>
              <a:rPr kumimoji="0" lang="en-US" sz="1300" b="0" i="0" u="none" strike="noStrike" kern="1200" cap="none" spc="0" normalizeH="0" baseline="0" noProof="0" dirty="0">
                <a:ln>
                  <a:noFill/>
                </a:ln>
                <a:solidFill>
                  <a:schemeClr val="tx1"/>
                </a:solidFill>
                <a:effectLst/>
                <a:uLnTx/>
                <a:uFillTx/>
                <a:ea typeface="Segoe UI Emoji"/>
                <a:cs typeface="Arial" panose="020B0604020202020204" pitchFamily="34" charset="0"/>
              </a:rPr>
              <a:t>esigning and implementing a multilingual (EN, HU, DE, NL) IT platform for online communication and collaboration of all partner </a:t>
            </a:r>
            <a:r>
              <a:rPr kumimoji="0" lang="en-US" sz="1300" b="0" i="0" u="none" strike="noStrike" kern="1200" cap="none" spc="0" normalizeH="0" baseline="0" noProof="0" dirty="0" err="1">
                <a:ln>
                  <a:noFill/>
                </a:ln>
                <a:solidFill>
                  <a:schemeClr val="tx1"/>
                </a:solidFill>
                <a:effectLst/>
                <a:uLnTx/>
                <a:uFillTx/>
                <a:ea typeface="Segoe UI Emoji"/>
                <a:cs typeface="Arial" panose="020B0604020202020204" pitchFamily="34" charset="0"/>
              </a:rPr>
              <a:t>organisations</a:t>
            </a:r>
            <a:r>
              <a:rPr kumimoji="0" lang="en-US" sz="1300" b="0" i="0" u="none" strike="noStrike" kern="1200" cap="none" spc="0" normalizeH="0" baseline="0" noProof="0" dirty="0">
                <a:ln>
                  <a:noFill/>
                </a:ln>
                <a:solidFill>
                  <a:schemeClr val="tx1"/>
                </a:solidFill>
                <a:effectLst/>
                <a:uLnTx/>
                <a:uFillTx/>
                <a:ea typeface="Segoe UI Emoji"/>
                <a:cs typeface="Arial" panose="020B0604020202020204" pitchFamily="34" charset="0"/>
              </a:rPr>
              <a:t>.</a:t>
            </a:r>
            <a:br>
              <a:rPr lang="en-US" sz="1300" dirty="0">
                <a:solidFill>
                  <a:schemeClr val="tx1"/>
                </a:solidFill>
                <a:ea typeface="Segoe UI Emoji" panose="020B0502040204020203" pitchFamily="34" charset="0"/>
                <a:cs typeface="Arial" panose="020B0604020202020204" pitchFamily="34" charset="0"/>
              </a:rPr>
            </a:br>
            <a:r>
              <a:rPr lang="en-US" sz="1300" u="sng" dirty="0">
                <a:solidFill>
                  <a:schemeClr val="tx1"/>
                </a:solidFill>
                <a:ea typeface="Segoe UI Emoji"/>
                <a:cs typeface="Arial" panose="020B0604020202020204" pitchFamily="34" charset="0"/>
              </a:rPr>
              <a:t>Core partner</a:t>
            </a:r>
            <a:r>
              <a:rPr lang="en-US" sz="1300" dirty="0">
                <a:solidFill>
                  <a:schemeClr val="tx1"/>
                </a:solidFill>
                <a:ea typeface="Segoe UI Emoji"/>
                <a:cs typeface="Arial" panose="020B0604020202020204" pitchFamily="34" charset="0"/>
              </a:rPr>
              <a:t>: </a:t>
            </a:r>
            <a:r>
              <a:rPr lang="en-US" sz="1300" dirty="0" err="1">
                <a:solidFill>
                  <a:schemeClr val="tx1"/>
                </a:solidFill>
                <a:ea typeface="Segoe UI Emoji"/>
                <a:cs typeface="Arial" panose="020B0604020202020204" pitchFamily="34" charset="0"/>
              </a:rPr>
              <a:t>ITStudy</a:t>
            </a:r>
            <a:br>
              <a:rPr lang="en-US" sz="1300" dirty="0">
                <a:solidFill>
                  <a:schemeClr val="tx1"/>
                </a:solidFill>
                <a:ea typeface="Segoe UI Emoji" panose="020B0502040204020203" pitchFamily="34" charset="0"/>
                <a:cs typeface="Arial" panose="020B0604020202020204" pitchFamily="34" charset="0"/>
              </a:rPr>
            </a:br>
            <a:r>
              <a:rPr lang="en-US" sz="1300" u="sng" dirty="0">
                <a:solidFill>
                  <a:schemeClr val="tx1"/>
                </a:solidFill>
                <a:ea typeface="Segoe UI Emoji"/>
                <a:cs typeface="Arial" panose="020B0604020202020204" pitchFamily="34" charset="0"/>
              </a:rPr>
              <a:t>Participants</a:t>
            </a:r>
            <a:r>
              <a:rPr lang="en-US" sz="1300" dirty="0">
                <a:solidFill>
                  <a:schemeClr val="tx1"/>
                </a:solidFill>
                <a:ea typeface="Segoe UI Emoji"/>
                <a:cs typeface="Arial" panose="020B0604020202020204" pitchFamily="34" charset="0"/>
              </a:rPr>
              <a:t>: all partners translating and reviewing</a:t>
            </a:r>
            <a:br>
              <a:rPr lang="en-US" sz="1300" dirty="0">
                <a:solidFill>
                  <a:schemeClr val="tx1"/>
                </a:solidFill>
                <a:ea typeface="Segoe UI Emoji" panose="020B0502040204020203" pitchFamily="34" charset="0"/>
                <a:cs typeface="Arial" panose="020B0604020202020204" pitchFamily="34" charset="0"/>
              </a:rPr>
            </a:br>
            <a:br>
              <a:rPr lang="en-US" sz="1300" dirty="0">
                <a:solidFill>
                  <a:schemeClr val="tx1"/>
                </a:solidFill>
                <a:ea typeface="Segoe UI Emoji" panose="020B0502040204020203" pitchFamily="34" charset="0"/>
                <a:cs typeface="Arial" panose="020B0604020202020204" pitchFamily="34" charset="0"/>
              </a:rPr>
            </a:br>
            <a:r>
              <a:rPr lang="en-US" sz="1300" b="1" dirty="0">
                <a:solidFill>
                  <a:schemeClr val="tx1"/>
                </a:solidFill>
                <a:ea typeface="Segoe UI Emoji"/>
                <a:cs typeface="Arial" panose="020B0604020202020204" pitchFamily="34" charset="0"/>
              </a:rPr>
              <a:t>A2: </a:t>
            </a:r>
            <a:r>
              <a:rPr lang="en-US" sz="1300" b="1" dirty="0" err="1">
                <a:solidFill>
                  <a:schemeClr val="tx1"/>
                </a:solidFill>
                <a:ea typeface="Segoe UI Emoji"/>
                <a:cs typeface="Arial" panose="020B0604020202020204" pitchFamily="34" charset="0"/>
              </a:rPr>
              <a:t>Analysing</a:t>
            </a:r>
            <a:r>
              <a:rPr lang="en-US" sz="1300" b="1" dirty="0">
                <a:solidFill>
                  <a:schemeClr val="tx1"/>
                </a:solidFill>
                <a:ea typeface="Segoe UI Emoji"/>
                <a:cs typeface="Arial" panose="020B0604020202020204" pitchFamily="34" charset="0"/>
              </a:rPr>
              <a:t> LS experiences focusing on VET</a:t>
            </a:r>
            <a:br>
              <a:rPr lang="en-US" sz="1300" dirty="0">
                <a:solidFill>
                  <a:schemeClr val="tx1"/>
                </a:solidFill>
                <a:ea typeface="Segoe UI Emoji" panose="020B0502040204020203" pitchFamily="34" charset="0"/>
                <a:cs typeface="Arial" panose="020B0604020202020204" pitchFamily="34" charset="0"/>
              </a:rPr>
            </a:br>
            <a:r>
              <a:rPr lang="en-US" sz="1300" dirty="0">
                <a:solidFill>
                  <a:schemeClr val="tx1"/>
                </a:solidFill>
                <a:ea typeface="Segoe UI Emoji"/>
                <a:cs typeface="Arial" panose="020B0604020202020204" pitchFamily="34" charset="0"/>
              </a:rPr>
              <a:t>P</a:t>
            </a:r>
            <a:r>
              <a:rPr kumimoji="0" lang="en-US" sz="1300" b="0" i="0" u="none" strike="noStrike" kern="1200" cap="none" spc="0" normalizeH="0" baseline="0" noProof="0" dirty="0">
                <a:ln>
                  <a:noFill/>
                </a:ln>
                <a:solidFill>
                  <a:schemeClr val="tx1"/>
                </a:solidFill>
                <a:effectLst/>
                <a:uLnTx/>
                <a:uFillTx/>
                <a:ea typeface="Segoe UI Emoji"/>
                <a:cs typeface="Arial" panose="020B0604020202020204" pitchFamily="34" charset="0"/>
              </a:rPr>
              <a:t>reparing an analysis summarizing the characteristics and experiences of prior and current application of the method of Lesson Study in VET in general, and in the participating countries and by the partners, in particular.</a:t>
            </a:r>
            <a:br>
              <a:rPr lang="en-US" sz="1300" b="0" i="0" u="none" strike="noStrike" kern="1200" cap="none" spc="0" normalizeH="0" baseline="0" noProof="0" dirty="0">
                <a:ln>
                  <a:noFill/>
                </a:ln>
                <a:solidFill>
                  <a:schemeClr val="tx1"/>
                </a:solidFill>
                <a:effectLst/>
                <a:uLnTx/>
                <a:uFillTx/>
                <a:ea typeface="Segoe UI Emoji" panose="020B0502040204020203" pitchFamily="34" charset="0"/>
                <a:cs typeface="Arial" panose="020B0604020202020204" pitchFamily="34" charset="0"/>
              </a:rPr>
            </a:br>
            <a:r>
              <a:rPr kumimoji="0" lang="en-US" sz="1300" b="0" i="0" u="none" strike="noStrike" kern="1200" cap="none" spc="0" normalizeH="0" baseline="0" noProof="0" dirty="0">
                <a:ln>
                  <a:noFill/>
                </a:ln>
                <a:solidFill>
                  <a:schemeClr val="tx1"/>
                </a:solidFill>
                <a:effectLst/>
                <a:uLnTx/>
                <a:uFillTx/>
                <a:ea typeface="Segoe UI Emoji"/>
                <a:cs typeface="Arial" panose="020B0604020202020204" pitchFamily="34" charset="0"/>
              </a:rPr>
              <a:t>- Systematic analysis of relevant academic publications regarding the application of LS in VET;</a:t>
            </a:r>
            <a:br>
              <a:rPr lang="en-US" sz="1300" b="0" i="0" u="none" strike="noStrike" kern="1200" cap="none" spc="0" normalizeH="0" baseline="0" noProof="0" dirty="0">
                <a:ln>
                  <a:noFill/>
                </a:ln>
                <a:solidFill>
                  <a:schemeClr val="tx1"/>
                </a:solidFill>
                <a:effectLst/>
                <a:uLnTx/>
                <a:uFillTx/>
                <a:ea typeface="Segoe UI Emoji" panose="020B0502040204020203" pitchFamily="34" charset="0"/>
                <a:cs typeface="Arial" panose="020B0604020202020204" pitchFamily="34" charset="0"/>
              </a:rPr>
            </a:br>
            <a:r>
              <a:rPr kumimoji="0" lang="en-US" sz="1300" b="0" i="0" u="none" strike="noStrike" kern="1200" cap="none" spc="0" normalizeH="0" baseline="0" noProof="0" dirty="0">
                <a:ln>
                  <a:noFill/>
                </a:ln>
                <a:solidFill>
                  <a:schemeClr val="tx1"/>
                </a:solidFill>
                <a:effectLst/>
                <a:uLnTx/>
                <a:uFillTx/>
                <a:ea typeface="Segoe UI Emoji"/>
                <a:cs typeface="Arial" panose="020B0604020202020204" pitchFamily="34" charset="0"/>
              </a:rPr>
              <a:t>- Surveying the experiences of the application of VET in the four participating countries and by the partner </a:t>
            </a:r>
            <a:r>
              <a:rPr kumimoji="0" lang="en-US" sz="1300" b="0" i="0" u="none" strike="noStrike" kern="1200" cap="none" spc="0" normalizeH="0" baseline="0" noProof="0" dirty="0" err="1">
                <a:ln>
                  <a:noFill/>
                </a:ln>
                <a:solidFill>
                  <a:schemeClr val="tx1"/>
                </a:solidFill>
                <a:effectLst/>
                <a:uLnTx/>
                <a:uFillTx/>
                <a:ea typeface="Segoe UI Emoji"/>
                <a:cs typeface="Arial" panose="020B0604020202020204" pitchFamily="34" charset="0"/>
              </a:rPr>
              <a:t>organisations</a:t>
            </a:r>
            <a:r>
              <a:rPr lang="en-US" sz="1300" dirty="0">
                <a:solidFill>
                  <a:schemeClr val="tx1"/>
                </a:solidFill>
                <a:ea typeface="Segoe UI Emoji"/>
                <a:cs typeface="Arial" panose="020B0604020202020204" pitchFamily="34" charset="0"/>
              </a:rPr>
              <a:t>.</a:t>
            </a:r>
            <a:br>
              <a:rPr lang="en-US" sz="1300" dirty="0">
                <a:solidFill>
                  <a:schemeClr val="tx1"/>
                </a:solidFill>
                <a:ea typeface="Segoe UI Emoji" panose="020B0502040204020203" pitchFamily="34" charset="0"/>
                <a:cs typeface="Arial" panose="020B0604020202020204" pitchFamily="34" charset="0"/>
              </a:rPr>
            </a:br>
            <a:r>
              <a:rPr lang="en-US" sz="1300" u="sng" dirty="0">
                <a:solidFill>
                  <a:schemeClr val="tx1"/>
                </a:solidFill>
                <a:ea typeface="Segoe UI Emoji"/>
                <a:cs typeface="Arial" panose="020B0604020202020204" pitchFamily="34" charset="0"/>
              </a:rPr>
              <a:t>Core partner: </a:t>
            </a:r>
            <a:r>
              <a:rPr lang="en-US" sz="1300" dirty="0">
                <a:solidFill>
                  <a:schemeClr val="tx1"/>
                </a:solidFill>
                <a:ea typeface="Segoe UI Emoji"/>
                <a:cs typeface="Arial" panose="020B0604020202020204" pitchFamily="34" charset="0"/>
              </a:rPr>
              <a:t>PHNÖ</a:t>
            </a:r>
            <a:br>
              <a:rPr lang="en-US" sz="1300" dirty="0">
                <a:solidFill>
                  <a:schemeClr val="tx1"/>
                </a:solidFill>
                <a:ea typeface="Segoe UI Emoji" panose="020B0502040204020203" pitchFamily="34" charset="0"/>
                <a:cs typeface="Arial" panose="020B0604020202020204" pitchFamily="34" charset="0"/>
              </a:rPr>
            </a:br>
            <a:r>
              <a:rPr lang="en-US" sz="1300" u="sng" dirty="0">
                <a:solidFill>
                  <a:schemeClr val="tx1"/>
                </a:solidFill>
                <a:ea typeface="Segoe UI Emoji"/>
                <a:cs typeface="Arial" panose="020B0604020202020204" pitchFamily="34" charset="0"/>
              </a:rPr>
              <a:t>Participants: </a:t>
            </a:r>
            <a:r>
              <a:rPr lang="en-US" sz="1300" dirty="0">
                <a:solidFill>
                  <a:schemeClr val="tx1"/>
                </a:solidFill>
                <a:ea typeface="Segoe UI Emoji"/>
                <a:cs typeface="Arial" panose="020B0604020202020204" pitchFamily="34" charset="0"/>
              </a:rPr>
              <a:t>all higher education institution (HEI) partners reviewing tools and completing country fiches, all partner </a:t>
            </a:r>
            <a:r>
              <a:rPr lang="en-US" sz="1300" dirty="0" err="1">
                <a:solidFill>
                  <a:schemeClr val="tx1"/>
                </a:solidFill>
                <a:ea typeface="Segoe UI Emoji"/>
                <a:cs typeface="Arial" panose="020B0604020202020204" pitchFamily="34" charset="0"/>
              </a:rPr>
              <a:t>organisations</a:t>
            </a:r>
            <a:r>
              <a:rPr lang="en-US" sz="1300" dirty="0">
                <a:solidFill>
                  <a:schemeClr val="tx1"/>
                </a:solidFill>
                <a:ea typeface="Segoe UI Emoji"/>
                <a:cs typeface="Arial" panose="020B0604020202020204" pitchFamily="34" charset="0"/>
              </a:rPr>
              <a:t> providing data in a short online survey</a:t>
            </a:r>
            <a:br>
              <a:rPr lang="en-US" sz="1300" dirty="0">
                <a:solidFill>
                  <a:schemeClr val="tx1"/>
                </a:solidFill>
                <a:ea typeface="Segoe UI Emoji" panose="020B0502040204020203" pitchFamily="34" charset="0"/>
                <a:cs typeface="Arial" panose="020B0604020202020204" pitchFamily="34" charset="0"/>
              </a:rPr>
            </a:br>
            <a:br>
              <a:rPr lang="en-US" sz="1300" dirty="0">
                <a:solidFill>
                  <a:schemeClr val="tx1"/>
                </a:solidFill>
                <a:ea typeface="Segoe UI Emoji" panose="020B0502040204020203" pitchFamily="34" charset="0"/>
                <a:cs typeface="Arial" panose="020B0604020202020204" pitchFamily="34" charset="0"/>
              </a:rPr>
            </a:br>
            <a:r>
              <a:rPr lang="en-US" sz="1300" b="1" dirty="0">
                <a:solidFill>
                  <a:schemeClr val="tx1"/>
                </a:solidFill>
                <a:ea typeface="Segoe UI Emoji"/>
                <a:cs typeface="Arial" panose="020B0604020202020204" pitchFamily="34" charset="0"/>
              </a:rPr>
              <a:t>A3: Identifying relevant VET-specific factors</a:t>
            </a:r>
            <a:br>
              <a:rPr lang="en-US" sz="1300" dirty="0">
                <a:solidFill>
                  <a:schemeClr val="tx1"/>
                </a:solidFill>
                <a:ea typeface="Segoe UI Emoji" panose="020B0502040204020203" pitchFamily="34" charset="0"/>
                <a:cs typeface="Arial" panose="020B0604020202020204" pitchFamily="34" charset="0"/>
              </a:rPr>
            </a:br>
            <a:r>
              <a:rPr lang="en-US" sz="1300" dirty="0">
                <a:solidFill>
                  <a:schemeClr val="tx1"/>
                </a:solidFill>
                <a:ea typeface="Segoe UI Emoji"/>
                <a:cs typeface="Arial" panose="020B0604020202020204" pitchFamily="34" charset="0"/>
              </a:rPr>
              <a:t>- D</a:t>
            </a:r>
            <a:r>
              <a:rPr kumimoji="0" lang="en-US" sz="1300" b="0" i="0" u="none" strike="noStrike" kern="1200" cap="none" spc="0" normalizeH="0" baseline="0" noProof="0" dirty="0">
                <a:ln>
                  <a:noFill/>
                </a:ln>
                <a:solidFill>
                  <a:schemeClr val="tx1"/>
                </a:solidFill>
                <a:effectLst/>
                <a:uLnTx/>
                <a:uFillTx/>
                <a:ea typeface="Segoe UI Emoji"/>
                <a:cs typeface="Arial" panose="020B0604020202020204" pitchFamily="34" charset="0"/>
              </a:rPr>
              <a:t>esigning multilingual interview plans in order to identify individual and </a:t>
            </a:r>
            <a:r>
              <a:rPr kumimoji="0" lang="en-US" sz="1300" b="0" i="0" u="none" strike="noStrike" kern="1200" cap="none" spc="0" normalizeH="0" baseline="0" noProof="0" dirty="0" err="1">
                <a:ln>
                  <a:noFill/>
                </a:ln>
                <a:solidFill>
                  <a:schemeClr val="tx1"/>
                </a:solidFill>
                <a:effectLst/>
                <a:uLnTx/>
                <a:uFillTx/>
                <a:ea typeface="Segoe UI Emoji"/>
                <a:cs typeface="Arial" panose="020B0604020202020204" pitchFamily="34" charset="0"/>
              </a:rPr>
              <a:t>organisational</a:t>
            </a:r>
            <a:r>
              <a:rPr kumimoji="0" lang="en-US" sz="1300" b="0" i="0" u="none" strike="noStrike" kern="1200" cap="none" spc="0" normalizeH="0" baseline="0" noProof="0" dirty="0">
                <a:ln>
                  <a:noFill/>
                </a:ln>
                <a:solidFill>
                  <a:schemeClr val="tx1"/>
                </a:solidFill>
                <a:effectLst/>
                <a:uLnTx/>
                <a:uFillTx/>
                <a:ea typeface="Segoe UI Emoji"/>
                <a:cs typeface="Arial" panose="020B0604020202020204" pitchFamily="34" charset="0"/>
              </a:rPr>
              <a:t> level factors that might be relevant to the application of LS in the national VET context;</a:t>
            </a:r>
            <a:br>
              <a:rPr lang="en-US" sz="1300" b="0" i="0" u="none" strike="noStrike" kern="1200" cap="none" spc="0" normalizeH="0" baseline="0" noProof="0" dirty="0">
                <a:ln>
                  <a:noFill/>
                </a:ln>
                <a:solidFill>
                  <a:schemeClr val="tx1"/>
                </a:solidFill>
                <a:effectLst/>
                <a:uLnTx/>
                <a:uFillTx/>
                <a:ea typeface="Segoe UI Emoji" panose="020B0502040204020203" pitchFamily="34" charset="0"/>
                <a:cs typeface="Arial" panose="020B0604020202020204" pitchFamily="34" charset="0"/>
              </a:rPr>
            </a:br>
            <a:r>
              <a:rPr kumimoji="0" lang="en-US" sz="1300" b="0" i="0" u="none" strike="noStrike" kern="1200" cap="none" spc="0" normalizeH="0" baseline="0" noProof="0" dirty="0">
                <a:ln>
                  <a:noFill/>
                </a:ln>
                <a:solidFill>
                  <a:schemeClr val="tx1"/>
                </a:solidFill>
                <a:effectLst/>
                <a:uLnTx/>
                <a:uFillTx/>
                <a:ea typeface="Segoe UI Emoji"/>
                <a:cs typeface="Arial" panose="020B0604020202020204" pitchFamily="34" charset="0"/>
              </a:rPr>
              <a:t>- </a:t>
            </a:r>
            <a:r>
              <a:rPr lang="en-US" sz="1300" dirty="0">
                <a:solidFill>
                  <a:schemeClr val="tx1"/>
                </a:solidFill>
                <a:ea typeface="Segoe UI Emoji"/>
                <a:cs typeface="Arial" panose="020B0604020202020204" pitchFamily="34" charset="0"/>
              </a:rPr>
              <a:t>Summary of the interviews and summary analysis.</a:t>
            </a:r>
            <a:br>
              <a:rPr lang="en-US" sz="1300" b="0" i="0" u="none" strike="noStrike" kern="1200" cap="none" spc="0" normalizeH="0" baseline="0" noProof="0" dirty="0">
                <a:ln>
                  <a:noFill/>
                </a:ln>
                <a:solidFill>
                  <a:schemeClr val="tx1"/>
                </a:solidFill>
                <a:effectLst/>
                <a:uLnTx/>
                <a:uFillTx/>
                <a:ea typeface="Segoe UI Emoji" panose="020B0502040204020203" pitchFamily="34" charset="0"/>
                <a:cs typeface="Arial" panose="020B0604020202020204" pitchFamily="34" charset="0"/>
              </a:rPr>
            </a:br>
            <a:r>
              <a:rPr lang="en-US" sz="1300" u="sng" dirty="0">
                <a:solidFill>
                  <a:schemeClr val="tx1"/>
                </a:solidFill>
                <a:ea typeface="Segoe UI Emoji"/>
                <a:cs typeface="Arial" panose="020B0604020202020204" pitchFamily="34" charset="0"/>
              </a:rPr>
              <a:t>Core partner: </a:t>
            </a:r>
            <a:r>
              <a:rPr lang="en-US" sz="1300" dirty="0">
                <a:solidFill>
                  <a:schemeClr val="tx1"/>
                </a:solidFill>
                <a:ea typeface="Segoe UI Emoji"/>
                <a:cs typeface="Arial" panose="020B0604020202020204" pitchFamily="34" charset="0"/>
              </a:rPr>
              <a:t>ELTE</a:t>
            </a:r>
            <a:br>
              <a:rPr lang="en-US" sz="1300" dirty="0">
                <a:solidFill>
                  <a:schemeClr val="tx1"/>
                </a:solidFill>
                <a:ea typeface="Segoe UI Emoji" panose="020B0502040204020203" pitchFamily="34" charset="0"/>
                <a:cs typeface="Arial" panose="020B0604020202020204" pitchFamily="34" charset="0"/>
              </a:rPr>
            </a:br>
            <a:r>
              <a:rPr lang="en-US" sz="1300" u="sng" dirty="0">
                <a:solidFill>
                  <a:schemeClr val="tx1"/>
                </a:solidFill>
                <a:ea typeface="Segoe UI Emoji"/>
                <a:cs typeface="Arial" panose="020B0604020202020204" pitchFamily="34" charset="0"/>
              </a:rPr>
              <a:t>Participants</a:t>
            </a:r>
            <a:r>
              <a:rPr lang="en-US" sz="1300" dirty="0">
                <a:solidFill>
                  <a:schemeClr val="tx1"/>
                </a:solidFill>
                <a:ea typeface="Segoe UI Emoji"/>
                <a:cs typeface="Arial" panose="020B0604020202020204" pitchFamily="34" charset="0"/>
              </a:rPr>
              <a:t>: all expert partners, reviewing and translating interview plans and </a:t>
            </a:r>
            <a:r>
              <a:rPr lang="en-US" sz="1300" dirty="0" err="1">
                <a:solidFill>
                  <a:schemeClr val="tx1"/>
                </a:solidFill>
                <a:ea typeface="Segoe UI Emoji"/>
                <a:cs typeface="Arial" panose="020B0604020202020204" pitchFamily="34" charset="0"/>
              </a:rPr>
              <a:t>analysing</a:t>
            </a:r>
            <a:r>
              <a:rPr lang="en-US" sz="1300" dirty="0">
                <a:solidFill>
                  <a:schemeClr val="tx1"/>
                </a:solidFill>
                <a:ea typeface="Segoe UI Emoji"/>
                <a:cs typeface="Arial" panose="020B0604020202020204" pitchFamily="34" charset="0"/>
              </a:rPr>
              <a:t> interviews, all VET schools providing data through interviews</a:t>
            </a:r>
            <a:br>
              <a:rPr lang="en-US" sz="1300" dirty="0">
                <a:solidFill>
                  <a:schemeClr val="tx1"/>
                </a:solidFill>
                <a:cs typeface="Arial" panose="020B0604020202020204" pitchFamily="34" charset="0"/>
              </a:rPr>
            </a:br>
            <a:br>
              <a:rPr lang="en-US" sz="1300" dirty="0">
                <a:solidFill>
                  <a:schemeClr val="tx1"/>
                </a:solidFill>
                <a:cs typeface="Arial" panose="020B0604020202020204" pitchFamily="34" charset="0"/>
              </a:rPr>
            </a:br>
            <a:r>
              <a:rPr lang="en-US" sz="1300" b="1" i="0" dirty="0">
                <a:solidFill>
                  <a:schemeClr val="tx1"/>
                </a:solidFill>
                <a:effectLst/>
                <a:ea typeface="Segoe UI Emoji"/>
                <a:cs typeface="Arial" panose="020B0604020202020204" pitchFamily="34" charset="0"/>
              </a:rPr>
              <a:t>A4: Identifying needs for pedagogical change</a:t>
            </a:r>
            <a:br>
              <a:rPr lang="en-US" sz="1300" b="0" i="0" dirty="0">
                <a:solidFill>
                  <a:schemeClr val="tx1"/>
                </a:solidFill>
                <a:effectLst/>
                <a:ea typeface="Segoe UI Emoji" panose="020B0502040204020203" pitchFamily="34" charset="0"/>
                <a:cs typeface="Arial" panose="020B0604020202020204" pitchFamily="34" charset="0"/>
              </a:rPr>
            </a:br>
            <a:r>
              <a:rPr lang="en-US" sz="1300" dirty="0">
                <a:solidFill>
                  <a:schemeClr val="tx1"/>
                </a:solidFill>
                <a:ea typeface="Segoe UI Emoji"/>
                <a:cs typeface="Arial" panose="020B0604020202020204" pitchFamily="34" charset="0"/>
              </a:rPr>
              <a:t>- D</a:t>
            </a:r>
            <a:r>
              <a:rPr kumimoji="0" lang="en-US" sz="1300" b="0" i="0" u="none" strike="noStrike" kern="1200" cap="none" spc="0" normalizeH="0" baseline="0" noProof="0" dirty="0">
                <a:ln>
                  <a:noFill/>
                </a:ln>
                <a:solidFill>
                  <a:schemeClr val="tx1"/>
                </a:solidFill>
                <a:effectLst/>
                <a:uLnTx/>
                <a:uFillTx/>
                <a:ea typeface="Segoe UI Emoji"/>
                <a:cs typeface="Arial" panose="020B0604020202020204" pitchFamily="34" charset="0"/>
              </a:rPr>
              <a:t>esigning and creating a multilingual (EN, HU, DE and NL) teacher/trainer questionnaire for an online survey of the teachers/trainers working the four participating VET schools. </a:t>
            </a:r>
            <a:br>
              <a:rPr lang="en-US" sz="1300" b="0" i="0" u="none" strike="noStrike" kern="1200" cap="none" spc="0" normalizeH="0" baseline="0" noProof="0" dirty="0">
                <a:ln>
                  <a:noFill/>
                </a:ln>
                <a:solidFill>
                  <a:schemeClr val="tx1"/>
                </a:solidFill>
                <a:effectLst/>
                <a:uLnTx/>
                <a:uFillTx/>
                <a:ea typeface="Segoe UI Emoji" panose="020B0502040204020203" pitchFamily="34" charset="0"/>
                <a:cs typeface="Arial" panose="020B0604020202020204" pitchFamily="34" charset="0"/>
              </a:rPr>
            </a:br>
            <a:r>
              <a:rPr kumimoji="0" lang="en-US" sz="1300" u="sng" strike="noStrike" kern="1200" cap="none" spc="0" normalizeH="0" baseline="0" noProof="0" dirty="0">
                <a:ln>
                  <a:noFill/>
                </a:ln>
                <a:solidFill>
                  <a:schemeClr val="tx1"/>
                </a:solidFill>
                <a:uLnTx/>
                <a:uFillTx/>
                <a:ea typeface="Segoe UI Emoji"/>
                <a:cs typeface="Arial" panose="020B0604020202020204" pitchFamily="34" charset="0"/>
              </a:rPr>
              <a:t>C</a:t>
            </a:r>
            <a:r>
              <a:rPr lang="en-US" sz="1300" b="0" i="0" u="sng" dirty="0">
                <a:solidFill>
                  <a:schemeClr val="tx1"/>
                </a:solidFill>
                <a:effectLst/>
                <a:ea typeface="Segoe UI Emoji"/>
                <a:cs typeface="Arial" panose="020B0604020202020204" pitchFamily="34" charset="0"/>
              </a:rPr>
              <a:t>ore partner: </a:t>
            </a:r>
            <a:r>
              <a:rPr lang="en-US" sz="1300" b="0" i="0" dirty="0">
                <a:solidFill>
                  <a:schemeClr val="tx1"/>
                </a:solidFill>
                <a:effectLst/>
                <a:ea typeface="Segoe UI Emoji"/>
                <a:cs typeface="Arial" panose="020B0604020202020204" pitchFamily="34" charset="0"/>
              </a:rPr>
              <a:t>UM</a:t>
            </a:r>
            <a:br>
              <a:rPr lang="en-US" sz="1300" b="0" i="0" dirty="0">
                <a:solidFill>
                  <a:schemeClr val="tx1"/>
                </a:solidFill>
                <a:effectLst/>
                <a:ea typeface="Segoe UI Emoji" panose="020B0502040204020203" pitchFamily="34" charset="0"/>
                <a:cs typeface="Arial" panose="020B0604020202020204" pitchFamily="34" charset="0"/>
              </a:rPr>
            </a:br>
            <a:r>
              <a:rPr lang="en-US" sz="1300" b="0" i="0" u="sng" dirty="0">
                <a:solidFill>
                  <a:schemeClr val="tx1"/>
                </a:solidFill>
                <a:effectLst/>
                <a:ea typeface="Segoe UI Emoji"/>
                <a:cs typeface="Arial" panose="020B0604020202020204" pitchFamily="34" charset="0"/>
              </a:rPr>
              <a:t>Participants: </a:t>
            </a:r>
            <a:r>
              <a:rPr lang="en-US" sz="1300" b="0" i="0" dirty="0">
                <a:solidFill>
                  <a:schemeClr val="tx1"/>
                </a:solidFill>
                <a:effectLst/>
                <a:ea typeface="Segoe UI Emoji"/>
                <a:cs typeface="Arial" panose="020B0604020202020204" pitchFamily="34" charset="0"/>
              </a:rPr>
              <a:t>all expert partners, reviewing and translating tools, promoting online survey, all VET schools providing data through online survey</a:t>
            </a:r>
            <a:br>
              <a:rPr lang="en-US" sz="1300" b="0" i="0" dirty="0">
                <a:solidFill>
                  <a:schemeClr val="tx1"/>
                </a:solidFill>
                <a:effectLst/>
                <a:ea typeface="Segoe UI Emoji" panose="020B0502040204020203" pitchFamily="34" charset="0"/>
                <a:cs typeface="Arial" panose="020B0604020202020204" pitchFamily="34" charset="0"/>
              </a:rPr>
            </a:br>
            <a:br>
              <a:rPr lang="en-US" sz="1300" b="0" i="0" dirty="0">
                <a:solidFill>
                  <a:schemeClr val="tx1"/>
                </a:solidFill>
                <a:effectLst/>
                <a:ea typeface="Segoe UI Emoji" panose="020B0502040204020203" pitchFamily="34" charset="0"/>
                <a:cs typeface="Arial" panose="020B0604020202020204" pitchFamily="34" charset="0"/>
              </a:rPr>
            </a:br>
            <a:r>
              <a:rPr lang="en-US" sz="1300" b="1" i="0" dirty="0">
                <a:solidFill>
                  <a:schemeClr val="tx1"/>
                </a:solidFill>
                <a:effectLst/>
                <a:ea typeface="Segoe UI Emoji"/>
                <a:cs typeface="Arial" panose="020B0604020202020204" pitchFamily="34" charset="0"/>
              </a:rPr>
              <a:t>A5: Developing a Model for LS4VET</a:t>
            </a:r>
            <a:br>
              <a:rPr lang="en-US" sz="1300" b="0" i="0" dirty="0">
                <a:solidFill>
                  <a:schemeClr val="tx1"/>
                </a:solidFill>
                <a:effectLst/>
                <a:ea typeface="Segoe UI Emoji" panose="020B0502040204020203" pitchFamily="34" charset="0"/>
                <a:cs typeface="Arial" panose="020B0604020202020204" pitchFamily="34" charset="0"/>
              </a:rPr>
            </a:br>
            <a:r>
              <a:rPr lang="en-US" sz="1300" dirty="0">
                <a:solidFill>
                  <a:schemeClr val="tx1"/>
                </a:solidFill>
                <a:ea typeface="Segoe UI Emoji"/>
                <a:cs typeface="Arial" panose="020B0604020202020204" pitchFamily="34" charset="0"/>
              </a:rPr>
              <a:t>- Developing</a:t>
            </a:r>
            <a:r>
              <a:rPr kumimoji="0" lang="en-US" sz="1300" b="0" i="0" u="none" strike="noStrike" kern="1200" cap="none" spc="0" normalizeH="0" baseline="0" noProof="0" dirty="0">
                <a:ln>
                  <a:noFill/>
                </a:ln>
                <a:solidFill>
                  <a:schemeClr val="tx1"/>
                </a:solidFill>
                <a:effectLst/>
                <a:uLnTx/>
                <a:uFillTx/>
                <a:ea typeface="Segoe UI Emoji"/>
                <a:cs typeface="Arial" panose="020B0604020202020204" pitchFamily="34" charset="0"/>
              </a:rPr>
              <a:t> a theoretical model for the adaptation of the method of LS to the special context of VET. It will be based on summarizing all data collected through desk research and empirical data collection in the previous activities. </a:t>
            </a:r>
            <a:br>
              <a:rPr lang="en-US" sz="1300" b="0" i="0" u="none" strike="noStrike" kern="1200" cap="none" spc="0" normalizeH="0" baseline="0" noProof="0" dirty="0">
                <a:ln>
                  <a:noFill/>
                </a:ln>
                <a:solidFill>
                  <a:schemeClr val="tx1"/>
                </a:solidFill>
                <a:effectLst/>
                <a:uLnTx/>
                <a:uFillTx/>
                <a:ea typeface="Segoe UI Emoji" panose="020B0502040204020203" pitchFamily="34" charset="0"/>
                <a:cs typeface="Arial" panose="020B0604020202020204" pitchFamily="34" charset="0"/>
              </a:rPr>
            </a:br>
            <a:r>
              <a:rPr kumimoji="0" lang="en-US" sz="1300" u="sng" strike="noStrike" kern="1200" cap="none" spc="0" normalizeH="0" baseline="0" noProof="0" dirty="0">
                <a:ln>
                  <a:noFill/>
                </a:ln>
                <a:solidFill>
                  <a:schemeClr val="tx1"/>
                </a:solidFill>
                <a:uLnTx/>
                <a:uFillTx/>
                <a:ea typeface="Segoe UI Emoji"/>
                <a:cs typeface="Arial" panose="020B0604020202020204" pitchFamily="34" charset="0"/>
              </a:rPr>
              <a:t>C</a:t>
            </a:r>
            <a:r>
              <a:rPr lang="en-US" sz="1300" b="0" i="0" u="sng" dirty="0">
                <a:solidFill>
                  <a:schemeClr val="tx1"/>
                </a:solidFill>
                <a:effectLst/>
                <a:ea typeface="Segoe UI Emoji"/>
                <a:cs typeface="Arial" panose="020B0604020202020204" pitchFamily="34" charset="0"/>
              </a:rPr>
              <a:t>ore partners</a:t>
            </a:r>
            <a:r>
              <a:rPr lang="en-US" sz="1300" b="0" i="0" dirty="0">
                <a:solidFill>
                  <a:schemeClr val="tx1"/>
                </a:solidFill>
                <a:effectLst/>
                <a:ea typeface="Segoe UI Emoji"/>
                <a:cs typeface="Arial" panose="020B0604020202020204" pitchFamily="34" charset="0"/>
              </a:rPr>
              <a:t>: UAS, ELTE</a:t>
            </a:r>
            <a:br>
              <a:rPr lang="en-US" sz="1300" b="0" i="0" dirty="0">
                <a:solidFill>
                  <a:schemeClr val="tx1"/>
                </a:solidFill>
                <a:effectLst/>
                <a:ea typeface="Segoe UI Emoji" panose="020B0502040204020203" pitchFamily="34" charset="0"/>
                <a:cs typeface="Arial" panose="020B0604020202020204" pitchFamily="34" charset="0"/>
              </a:rPr>
            </a:br>
            <a:r>
              <a:rPr lang="en-US" sz="1300" b="0" i="0" u="sng" dirty="0">
                <a:solidFill>
                  <a:schemeClr val="tx1"/>
                </a:solidFill>
                <a:effectLst/>
                <a:ea typeface="Segoe UI Emoji"/>
                <a:cs typeface="Arial" panose="020B0604020202020204" pitchFamily="34" charset="0"/>
              </a:rPr>
              <a:t>Participants</a:t>
            </a:r>
            <a:r>
              <a:rPr lang="en-US" sz="1300" b="0" i="0" dirty="0">
                <a:solidFill>
                  <a:schemeClr val="tx1"/>
                </a:solidFill>
                <a:effectLst/>
                <a:ea typeface="Segoe UI Emoji"/>
                <a:cs typeface="Arial" panose="020B0604020202020204" pitchFamily="34" charset="0"/>
              </a:rPr>
              <a:t>: all partners reviewing</a:t>
            </a:r>
            <a:br>
              <a:rPr lang="en-US" sz="1200" b="0" i="0" dirty="0">
                <a:solidFill>
                  <a:schemeClr val="tx1"/>
                </a:solidFill>
                <a:effectLst/>
                <a:latin typeface="Segoe UI Emoji" panose="020B0502040204020203" pitchFamily="34" charset="0"/>
                <a:ea typeface="Segoe UI Emoji" panose="020B0502040204020203" pitchFamily="34" charset="0"/>
              </a:rPr>
            </a:br>
            <a:br>
              <a:rPr lang="en-US" sz="1000" dirty="0"/>
            </a:br>
            <a:br>
              <a:rPr lang="en-US" sz="1000" dirty="0"/>
            </a:br>
            <a:br>
              <a:rPr lang="en-US" sz="1000" dirty="0"/>
            </a:br>
            <a:r>
              <a:rPr lang="en-US" sz="1000" dirty="0">
                <a:latin typeface="Arial"/>
                <a:cs typeface="Arial"/>
              </a:rPr>
              <a:t>.</a:t>
            </a:r>
            <a:br>
              <a:rPr lang="en-US" dirty="0"/>
            </a:br>
            <a:br>
              <a:rPr lang="en-US" sz="1800" dirty="0"/>
            </a:br>
            <a:endParaRPr lang="nl-NL" sz="1800" dirty="0">
              <a:cs typeface="Arial"/>
            </a:endParaRPr>
          </a:p>
        </p:txBody>
      </p:sp>
    </p:spTree>
    <p:extLst>
      <p:ext uri="{BB962C8B-B14F-4D97-AF65-F5344CB8AC3E}">
        <p14:creationId xmlns:p14="http://schemas.microsoft.com/office/powerpoint/2010/main" val="1386133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098913-2F4A-459E-B6AF-501D226F3553}"/>
              </a:ext>
            </a:extLst>
          </p:cNvPr>
          <p:cNvSpPr>
            <a:spLocks noGrp="1"/>
          </p:cNvSpPr>
          <p:nvPr>
            <p:ph type="title"/>
          </p:nvPr>
        </p:nvSpPr>
        <p:spPr/>
        <p:txBody>
          <a:bodyPr/>
          <a:lstStyle/>
          <a:p>
            <a:r>
              <a:rPr lang="nl-NL">
                <a:latin typeface="Arial"/>
                <a:cs typeface="Arial"/>
              </a:rPr>
              <a:t>Results</a:t>
            </a:r>
            <a:endParaRPr lang="nl-NL" dirty="0"/>
          </a:p>
        </p:txBody>
      </p:sp>
      <p:sp>
        <p:nvSpPr>
          <p:cNvPr id="3" name="Tijdelijke aanduiding voor tekst 2">
            <a:extLst>
              <a:ext uri="{FF2B5EF4-FFF2-40B4-BE49-F238E27FC236}">
                <a16:creationId xmlns:a16="http://schemas.microsoft.com/office/drawing/2014/main" id="{F21449D8-A476-4798-908B-B6D13F923A6E}"/>
              </a:ext>
            </a:extLst>
          </p:cNvPr>
          <p:cNvSpPr>
            <a:spLocks noGrp="1"/>
          </p:cNvSpPr>
          <p:nvPr>
            <p:ph type="body" sz="quarter" idx="11"/>
          </p:nvPr>
        </p:nvSpPr>
        <p:spPr>
          <a:xfrm>
            <a:off x="550862" y="2017260"/>
            <a:ext cx="14689137" cy="4148590"/>
          </a:xfrm>
        </p:spPr>
        <p:txBody>
          <a:bodyPr vert="horz" lIns="0" tIns="45720" rIns="91440" bIns="45720" numCol="2" spcCol="1008000" rtlCol="0" anchor="t">
            <a:normAutofit/>
          </a:bodyPr>
          <a:lstStyle/>
          <a:p>
            <a:pPr marL="285750" indent="-285750">
              <a:buChar char="•"/>
            </a:pPr>
            <a:r>
              <a:rPr lang="en-GB" dirty="0">
                <a:latin typeface="Arial"/>
                <a:cs typeface="Arial"/>
              </a:rPr>
              <a:t>A1 Platform: A multilingual (EN, HU, DE, NL) IT platform  </a:t>
            </a:r>
            <a:endParaRPr lang="nl-NL" dirty="0"/>
          </a:p>
          <a:p>
            <a:pPr marL="285750" indent="-285750">
              <a:buChar char="•"/>
            </a:pPr>
            <a:r>
              <a:rPr lang="en-GB" dirty="0">
                <a:latin typeface="Arial"/>
                <a:cs typeface="Arial"/>
              </a:rPr>
              <a:t>A2 LS experiences: English study-report (15-20 pages)</a:t>
            </a:r>
          </a:p>
          <a:p>
            <a:pPr marL="285750" indent="-285750">
              <a:buChar char="•"/>
            </a:pPr>
            <a:r>
              <a:rPr lang="en-GB" dirty="0">
                <a:latin typeface="Arial"/>
                <a:cs typeface="Arial"/>
              </a:rPr>
              <a:t>A3 VET-specific factors: English study-report (15-20 pages)</a:t>
            </a:r>
          </a:p>
          <a:p>
            <a:pPr marL="285750" indent="-285750">
              <a:buChar char="•"/>
            </a:pPr>
            <a:r>
              <a:rPr lang="en-GB" dirty="0">
                <a:latin typeface="Arial"/>
                <a:cs typeface="Arial"/>
              </a:rPr>
              <a:t>A4 Pedagogical change needs: Results of descriptive statistical analysis in English (15-20 pages)</a:t>
            </a:r>
          </a:p>
          <a:p>
            <a:pPr marL="285750" indent="-285750">
              <a:buChar char="•"/>
            </a:pPr>
            <a:r>
              <a:rPr lang="en-GB" dirty="0">
                <a:latin typeface="Arial"/>
                <a:cs typeface="Arial"/>
              </a:rPr>
              <a:t>A5 LS4VET model: English report (20 pages)</a:t>
            </a:r>
          </a:p>
          <a:p>
            <a:pPr marL="285750" indent="-285750">
              <a:buChar char="•"/>
            </a:pPr>
            <a:endParaRPr lang="en-GB" dirty="0">
              <a:latin typeface="Arial"/>
              <a:cs typeface="Arial"/>
            </a:endParaRPr>
          </a:p>
          <a:p>
            <a:pPr marL="285750" indent="-285750">
              <a:buChar char="•"/>
            </a:pPr>
            <a:endParaRPr lang="en-GB" dirty="0">
              <a:latin typeface="Arial"/>
              <a:cs typeface="Arial"/>
            </a:endParaRPr>
          </a:p>
          <a:p>
            <a:endParaRPr lang="en-GB" dirty="0">
              <a:latin typeface="Arial"/>
              <a:cs typeface="Arial"/>
            </a:endParaRPr>
          </a:p>
        </p:txBody>
      </p:sp>
    </p:spTree>
    <p:extLst>
      <p:ext uri="{BB962C8B-B14F-4D97-AF65-F5344CB8AC3E}">
        <p14:creationId xmlns:p14="http://schemas.microsoft.com/office/powerpoint/2010/main" val="320624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CB62F-EA96-4F26-ACA3-7E9C4D334BF1}"/>
              </a:ext>
            </a:extLst>
          </p:cNvPr>
          <p:cNvSpPr>
            <a:spLocks noGrp="1"/>
          </p:cNvSpPr>
          <p:nvPr>
            <p:ph type="title"/>
          </p:nvPr>
        </p:nvSpPr>
        <p:spPr/>
        <p:txBody>
          <a:bodyPr/>
          <a:lstStyle/>
          <a:p>
            <a:r>
              <a:rPr lang="nl-NL" dirty="0" err="1"/>
              <a:t>Risks</a:t>
            </a:r>
            <a:r>
              <a:rPr lang="nl-NL" dirty="0"/>
              <a:t> </a:t>
            </a:r>
            <a:r>
              <a:rPr lang="nl-NL" dirty="0" err="1"/>
              <a:t>and</a:t>
            </a:r>
            <a:r>
              <a:rPr lang="nl-NL" dirty="0"/>
              <a:t> </a:t>
            </a:r>
            <a:r>
              <a:rPr lang="nl-NL" dirty="0" err="1"/>
              <a:t>challanges</a:t>
            </a:r>
            <a:endParaRPr lang="nl-NL" dirty="0"/>
          </a:p>
        </p:txBody>
      </p:sp>
      <p:sp>
        <p:nvSpPr>
          <p:cNvPr id="3" name="Text Placeholder 2">
            <a:extLst>
              <a:ext uri="{FF2B5EF4-FFF2-40B4-BE49-F238E27FC236}">
                <a16:creationId xmlns:a16="http://schemas.microsoft.com/office/drawing/2014/main" id="{5B8DE324-C080-40B2-90A0-BF46D12C9898}"/>
              </a:ext>
            </a:extLst>
          </p:cNvPr>
          <p:cNvSpPr>
            <a:spLocks noGrp="1"/>
          </p:cNvSpPr>
          <p:nvPr>
            <p:ph type="body" sz="quarter" idx="11"/>
          </p:nvPr>
        </p:nvSpPr>
        <p:spPr/>
        <p:txBody>
          <a:bodyPr/>
          <a:lstStyle/>
          <a:p>
            <a:pPr marL="285750" indent="-285750">
              <a:buFont typeface="Arial" panose="020B0604020202020204" pitchFamily="34" charset="0"/>
              <a:buChar char="•"/>
            </a:pPr>
            <a:r>
              <a:rPr lang="nl-NL" dirty="0"/>
              <a:t>Online </a:t>
            </a:r>
            <a:r>
              <a:rPr lang="en-GB" dirty="0"/>
              <a:t>collaboration</a:t>
            </a:r>
          </a:p>
          <a:p>
            <a:pPr marL="285750" indent="-285750">
              <a:buFont typeface="Arial" panose="020B0604020202020204" pitchFamily="34" charset="0"/>
              <a:buChar char="•"/>
            </a:pPr>
            <a:r>
              <a:rPr lang="nl-NL" dirty="0"/>
              <a:t>Impact of COVID-19 on </a:t>
            </a:r>
            <a:r>
              <a:rPr lang="nl-NL" dirty="0" err="1"/>
              <a:t>the</a:t>
            </a:r>
            <a:r>
              <a:rPr lang="nl-NL" dirty="0"/>
              <a:t> model</a:t>
            </a:r>
          </a:p>
          <a:p>
            <a:pPr marL="285750" indent="-285750">
              <a:buFont typeface="Arial" panose="020B0604020202020204" pitchFamily="34" charset="0"/>
              <a:buChar char="•"/>
            </a:pPr>
            <a:r>
              <a:rPr lang="nl-NL" dirty="0" err="1"/>
              <a:t>Various</a:t>
            </a:r>
            <a:r>
              <a:rPr lang="nl-NL" dirty="0"/>
              <a:t> VET-systems </a:t>
            </a:r>
            <a:r>
              <a:rPr lang="nl-NL" dirty="0" err="1"/>
              <a:t>and</a:t>
            </a:r>
            <a:r>
              <a:rPr lang="nl-NL" dirty="0"/>
              <a:t> </a:t>
            </a:r>
            <a:r>
              <a:rPr lang="nl-NL" dirty="0" err="1"/>
              <a:t>the</a:t>
            </a:r>
            <a:r>
              <a:rPr lang="nl-NL" dirty="0"/>
              <a:t> model</a:t>
            </a:r>
          </a:p>
          <a:p>
            <a:pPr marL="285750" indent="-285750">
              <a:buFont typeface="Arial" panose="020B0604020202020204" pitchFamily="34" charset="0"/>
              <a:buChar char="•"/>
            </a:pPr>
            <a:r>
              <a:rPr lang="nl-NL" dirty="0" err="1"/>
              <a:t>Involvement</a:t>
            </a:r>
            <a:r>
              <a:rPr lang="nl-NL" dirty="0"/>
              <a:t> of </a:t>
            </a:r>
            <a:r>
              <a:rPr lang="nl-NL" dirty="0" err="1"/>
              <a:t>teachers</a:t>
            </a:r>
            <a:r>
              <a:rPr lang="nl-NL" dirty="0"/>
              <a:t>?</a:t>
            </a:r>
          </a:p>
          <a:p>
            <a:pPr marL="285750" indent="-285750">
              <a:buFont typeface="Arial" panose="020B0604020202020204" pitchFamily="34" charset="0"/>
              <a:buChar char="•"/>
            </a:pPr>
            <a:endParaRPr lang="nl-NL" dirty="0"/>
          </a:p>
        </p:txBody>
      </p:sp>
    </p:spTree>
    <p:extLst>
      <p:ext uri="{BB962C8B-B14F-4D97-AF65-F5344CB8AC3E}">
        <p14:creationId xmlns:p14="http://schemas.microsoft.com/office/powerpoint/2010/main" val="2074035070"/>
      </p:ext>
    </p:extLst>
  </p:cSld>
  <p:clrMapOvr>
    <a:masterClrMapping/>
  </p:clrMapOvr>
</p:sld>
</file>

<file path=ppt/theme/theme1.xml><?xml version="1.0" encoding="utf-8"?>
<a:theme xmlns:a="http://schemas.openxmlformats.org/drawingml/2006/main" name="HU">
  <a:themeElements>
    <a:clrScheme name="HU">
      <a:dk1>
        <a:srgbClr val="000000"/>
      </a:dk1>
      <a:lt1>
        <a:srgbClr val="FFFFFF"/>
      </a:lt1>
      <a:dk2>
        <a:srgbClr val="FEFFFF"/>
      </a:dk2>
      <a:lt2>
        <a:srgbClr val="E7E6E6"/>
      </a:lt2>
      <a:accent1>
        <a:srgbClr val="00A0D2"/>
      </a:accent1>
      <a:accent2>
        <a:srgbClr val="EC0010"/>
      </a:accent2>
      <a:accent3>
        <a:srgbClr val="FEFFFF"/>
      </a:accent3>
      <a:accent4>
        <a:srgbClr val="00A0D2"/>
      </a:accent4>
      <a:accent5>
        <a:srgbClr val="EC0010"/>
      </a:accent5>
      <a:accent6>
        <a:srgbClr val="00A0D2"/>
      </a:accent6>
      <a:hlink>
        <a:srgbClr val="00A0D2"/>
      </a:hlink>
      <a:folHlink>
        <a:srgbClr val="00A0D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none">
        <a:spAutoFit/>
      </a:bodyPr>
      <a:lstStyle>
        <a:defPPr algn="l">
          <a:defRPr dirty="0" err="1">
            <a:solidFill>
              <a:srgbClr val="000000"/>
            </a:solidFill>
            <a:latin typeface="Avenir Roman" panose="02000503020000020003" pitchFamily="2" charset="0"/>
          </a:defRPr>
        </a:defPPr>
      </a:lstStyle>
    </a:spDef>
    <a:txDef>
      <a:spPr/>
      <a:bodyPr vert="horz" lIns="0" tIns="45720" rIns="91440" bIns="45720" rtlCol="0">
        <a:normAutofit/>
      </a:bodyPr>
      <a:lstStyle>
        <a:defPPr algn="l">
          <a:defRPr smtClean="0"/>
        </a:defPPr>
      </a:lstStyle>
    </a:txDef>
  </a:objectDefaults>
  <a:extraClrSchemeLst/>
  <a:extLst>
    <a:ext uri="{05A4C25C-085E-4340-85A3-A5531E510DB2}">
      <thm15:themeFamily xmlns:thm15="http://schemas.microsoft.com/office/thememl/2012/main" name="HU" id="{78E019FD-46A8-466C-9370-2F2DD2CB5674}" vid="{05D57F06-3BF3-48F2-8623-9766AD223D6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C5942BA5E9A8F4C9537B635497C26F4" ma:contentTypeVersion="4" ma:contentTypeDescription="Een nieuw document maken." ma:contentTypeScope="" ma:versionID="b228ba056b1ac328bfd94a5404d8456a">
  <xsd:schema xmlns:xsd="http://www.w3.org/2001/XMLSchema" xmlns:xs="http://www.w3.org/2001/XMLSchema" xmlns:p="http://schemas.microsoft.com/office/2006/metadata/properties" xmlns:ns2="d6f31471-695d-46c7-b2a7-e7da1a459c56" targetNamespace="http://schemas.microsoft.com/office/2006/metadata/properties" ma:root="true" ma:fieldsID="42f79c483673511506390009a48a89b4" ns2:_="">
    <xsd:import namespace="d6f31471-695d-46c7-b2a7-e7da1a459c5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f31471-695d-46c7-b2a7-e7da1a459c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94640DF-17CE-49F4-8409-79B90B32A248}">
  <ds:schemaRefs>
    <ds:schemaRef ds:uri="http://schemas.microsoft.com/sharepoint/v3/contenttype/forms"/>
  </ds:schemaRefs>
</ds:datastoreItem>
</file>

<file path=customXml/itemProps2.xml><?xml version="1.0" encoding="utf-8"?>
<ds:datastoreItem xmlns:ds="http://schemas.openxmlformats.org/officeDocument/2006/customXml" ds:itemID="{15DE3417-FC2F-4136-952F-EF6517E8719E}">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354FABC5-A478-408A-A6B9-84CAD0022F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6f31471-695d-46c7-b2a7-e7da1a459c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98</TotalTime>
  <Words>666</Words>
  <Application>Microsoft Office PowerPoint</Application>
  <PresentationFormat>Widescreen</PresentationFormat>
  <Paragraphs>40</Paragraphs>
  <Slides>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Arial Black</vt:lpstr>
      <vt:lpstr>Calibri</vt:lpstr>
      <vt:lpstr>Century Gothic</vt:lpstr>
      <vt:lpstr>Segoe UI Emoji</vt:lpstr>
      <vt:lpstr>Times New Roman</vt:lpstr>
      <vt:lpstr>HU</vt:lpstr>
      <vt:lpstr>IO1: Model for LS4VET  01.09.2020-31.05.2021</vt:lpstr>
      <vt:lpstr>Aim</vt:lpstr>
      <vt:lpstr>Timeline</vt:lpstr>
      <vt:lpstr>Activities   A1: Implementing the IT platform for online communication and collaboration Designing and implementing a multilingual (EN, HU, DE, NL) IT platform for online communication and collaboration of all partner organisations. Core partner: ITStudy Participants: all partners translating and reviewing  A2: Analysing LS experiences focusing on VET Preparing an analysis summarizing the characteristics and experiences of prior and current application of the method of Lesson Study in VET in general, and in the participating countries and by the partners, in particular. - Systematic analysis of relevant academic publications regarding the application of LS in VET; - Surveying the experiences of the application of VET in the four participating countries and by the partner organisations. Core partner: PHNÖ Participants: all higher education institution (HEI) partners reviewing tools and completing country fiches, all partner organisations providing data in a short online survey  A3: Identifying relevant VET-specific factors - Designing multilingual interview plans in order to identify individual and organisational level factors that might be relevant to the application of LS in the national VET context; - Summary of the interviews and summary analysis. Core partner: ELTE Participants: all expert partners, reviewing and translating interview plans and analysing interviews, all VET schools providing data through interviews  A4: Identifying needs for pedagogical change - Designing and creating a multilingual (EN, HU, DE and NL) teacher/trainer questionnaire for an online survey of the teachers/trainers working the four participating VET schools.  Core partner: UM Participants: all expert partners, reviewing and translating tools, promoting online survey, all VET schools providing data through online survey  A5: Developing a Model for LS4VET - Developing a theoretical model for the adaptation of the method of LS to the special context of VET. It will be based on summarizing all data collected through desk research and empirical data collection in the previous activities.  Core partners: UAS, ELTE Participants: all partners reviewing    .  </vt:lpstr>
      <vt:lpstr>Results</vt:lpstr>
      <vt:lpstr>Risks and challanges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Marloes van der Meer</dc:creator>
  <cp:lastModifiedBy>Anne Khaled</cp:lastModifiedBy>
  <cp:revision>212</cp:revision>
  <dcterms:created xsi:type="dcterms:W3CDTF">2020-09-28T09:12:38Z</dcterms:created>
  <dcterms:modified xsi:type="dcterms:W3CDTF">2020-09-29T09:44:11Z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0x0101004C5942BA5E9A8F4C9537B635497C26F4</vt:lpwstr>
  </property>
</Properties>
</file>