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9"/>
  </p:notesMasterIdLst>
  <p:sldIdLst>
    <p:sldId id="256" r:id="rId2"/>
    <p:sldId id="258" r:id="rId3"/>
    <p:sldId id="273" r:id="rId4"/>
    <p:sldId id="323" r:id="rId5"/>
    <p:sldId id="325" r:id="rId6"/>
    <p:sldId id="259" r:id="rId7"/>
    <p:sldId id="324" r:id="rId8"/>
  </p:sldIdLst>
  <p:sldSz cx="12192000" cy="6858000"/>
  <p:notesSz cx="6858000" cy="9144000"/>
  <p:embeddedFontLst>
    <p:embeddedFont>
      <p:font typeface="Arial Black" panose="020B0A04020102020204" pitchFamily="34" charset="0"/>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an van geelen" initials="svg" lastIdx="1" clrIdx="0">
    <p:extLst>
      <p:ext uri="{19B8F6BF-5375-455C-9EA6-DF929625EA0E}">
        <p15:presenceInfo xmlns:p15="http://schemas.microsoft.com/office/powerpoint/2012/main" userId="S::sebastiaan@brandbunch.onmicrosoft.com::15413809-97b8-42b1-818b-d9984fe149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D0F7"/>
    <a:srgbClr val="ED0010"/>
    <a:srgbClr val="00A0D2"/>
    <a:srgbClr val="00A0D4"/>
    <a:srgbClr val="0099D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03DFC-ABD9-40C9-A11E-DA04578E2C24}" v="7" dt="2020-10-01T18:59:49.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4"/>
  </p:normalViewPr>
  <p:slideViewPr>
    <p:cSldViewPr snapToObjects="1" showGuides="1">
      <p:cViewPr varScale="1">
        <p:scale>
          <a:sx n="99" d="100"/>
          <a:sy n="99" d="100"/>
        </p:scale>
        <p:origin x="948" y="84"/>
      </p:cViewPr>
      <p:guideLst>
        <p:guide orient="horz" pos="2160"/>
        <p:guide pos="3840"/>
        <p:guide pos="7333"/>
      </p:guideLst>
    </p:cSldViewPr>
  </p:slideViewPr>
  <p:outlineViewPr>
    <p:cViewPr>
      <p:scale>
        <a:sx n="33" d="100"/>
        <a:sy n="33" d="100"/>
      </p:scale>
      <p:origin x="0" y="-3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Khaled" userId="047326ab-7f12-4e6d-baec-0a873f35514a" providerId="ADAL" clId="{9AA03DFC-ABD9-40C9-A11E-DA04578E2C24}"/>
    <pc:docChg chg="undo custSel mod addSld delSld modSld">
      <pc:chgData name="Anne Khaled" userId="047326ab-7f12-4e6d-baec-0a873f35514a" providerId="ADAL" clId="{9AA03DFC-ABD9-40C9-A11E-DA04578E2C24}" dt="2020-10-01T19:02:11.492" v="948" actId="403"/>
      <pc:docMkLst>
        <pc:docMk/>
      </pc:docMkLst>
      <pc:sldChg chg="modSp mod modClrScheme chgLayout">
        <pc:chgData name="Anne Khaled" userId="047326ab-7f12-4e6d-baec-0a873f35514a" providerId="ADAL" clId="{9AA03DFC-ABD9-40C9-A11E-DA04578E2C24}" dt="2020-10-01T18:43:38.831" v="801" actId="20577"/>
        <pc:sldMkLst>
          <pc:docMk/>
          <pc:sldMk cId="3134013831" sldId="259"/>
        </pc:sldMkLst>
        <pc:spChg chg="mod ord">
          <ac:chgData name="Anne Khaled" userId="047326ab-7f12-4e6d-baec-0a873f35514a" providerId="ADAL" clId="{9AA03DFC-ABD9-40C9-A11E-DA04578E2C24}" dt="2020-10-01T09:58:29.966" v="185" actId="700"/>
          <ac:spMkLst>
            <pc:docMk/>
            <pc:sldMk cId="3134013831" sldId="259"/>
            <ac:spMk id="2" creationId="{AD2C2FCB-F8B3-0C44-A536-5EB0927CD18F}"/>
          </ac:spMkLst>
        </pc:spChg>
        <pc:spChg chg="mod ord">
          <ac:chgData name="Anne Khaled" userId="047326ab-7f12-4e6d-baec-0a873f35514a" providerId="ADAL" clId="{9AA03DFC-ABD9-40C9-A11E-DA04578E2C24}" dt="2020-10-01T18:43:19.334" v="791" actId="20577"/>
          <ac:spMkLst>
            <pc:docMk/>
            <pc:sldMk cId="3134013831" sldId="259"/>
            <ac:spMk id="3" creationId="{06CDA834-4D23-2542-AAE4-7377C48EF9E9}"/>
          </ac:spMkLst>
        </pc:spChg>
        <pc:spChg chg="mod ord">
          <ac:chgData name="Anne Khaled" userId="047326ab-7f12-4e6d-baec-0a873f35514a" providerId="ADAL" clId="{9AA03DFC-ABD9-40C9-A11E-DA04578E2C24}" dt="2020-10-01T09:58:29.966" v="185" actId="700"/>
          <ac:spMkLst>
            <pc:docMk/>
            <pc:sldMk cId="3134013831" sldId="259"/>
            <ac:spMk id="4" creationId="{4247CB64-A73E-B748-B00C-7A0CD77844C8}"/>
          </ac:spMkLst>
        </pc:spChg>
        <pc:spChg chg="mod ord">
          <ac:chgData name="Anne Khaled" userId="047326ab-7f12-4e6d-baec-0a873f35514a" providerId="ADAL" clId="{9AA03DFC-ABD9-40C9-A11E-DA04578E2C24}" dt="2020-10-01T10:12:35.966" v="332" actId="20577"/>
          <ac:spMkLst>
            <pc:docMk/>
            <pc:sldMk cId="3134013831" sldId="259"/>
            <ac:spMk id="5" creationId="{54640904-2DA7-E941-B029-D80578572DE5}"/>
          </ac:spMkLst>
        </pc:spChg>
        <pc:spChg chg="mod ord">
          <ac:chgData name="Anne Khaled" userId="047326ab-7f12-4e6d-baec-0a873f35514a" providerId="ADAL" clId="{9AA03DFC-ABD9-40C9-A11E-DA04578E2C24}" dt="2020-10-01T18:43:38.831" v="801" actId="20577"/>
          <ac:spMkLst>
            <pc:docMk/>
            <pc:sldMk cId="3134013831" sldId="259"/>
            <ac:spMk id="31" creationId="{4A48E271-975F-F14F-A43D-065F70BB3A2E}"/>
          </ac:spMkLst>
        </pc:spChg>
        <pc:picChg chg="mod ord">
          <ac:chgData name="Anne Khaled" userId="047326ab-7f12-4e6d-baec-0a873f35514a" providerId="ADAL" clId="{9AA03DFC-ABD9-40C9-A11E-DA04578E2C24}" dt="2020-10-01T18:42:49.722" v="768" actId="14826"/>
          <ac:picMkLst>
            <pc:docMk/>
            <pc:sldMk cId="3134013831" sldId="259"/>
            <ac:picMk id="34" creationId="{216030E5-4336-404D-9916-BE2050E9063D}"/>
          </ac:picMkLst>
        </pc:picChg>
      </pc:sldChg>
      <pc:sldChg chg="del">
        <pc:chgData name="Anne Khaled" userId="047326ab-7f12-4e6d-baec-0a873f35514a" providerId="ADAL" clId="{9AA03DFC-ABD9-40C9-A11E-DA04578E2C24}" dt="2020-10-01T09:26:00.235" v="181" actId="47"/>
        <pc:sldMkLst>
          <pc:docMk/>
          <pc:sldMk cId="3902373037" sldId="260"/>
        </pc:sldMkLst>
      </pc:sldChg>
      <pc:sldChg chg="del">
        <pc:chgData name="Anne Khaled" userId="047326ab-7f12-4e6d-baec-0a873f35514a" providerId="ADAL" clId="{9AA03DFC-ABD9-40C9-A11E-DA04578E2C24}" dt="2020-10-01T09:26:02.681" v="184" actId="47"/>
        <pc:sldMkLst>
          <pc:docMk/>
          <pc:sldMk cId="4039639003" sldId="261"/>
        </pc:sldMkLst>
      </pc:sldChg>
      <pc:sldChg chg="del">
        <pc:chgData name="Anne Khaled" userId="047326ab-7f12-4e6d-baec-0a873f35514a" providerId="ADAL" clId="{9AA03DFC-ABD9-40C9-A11E-DA04578E2C24}" dt="2020-10-01T10:41:51.122" v="749" actId="47"/>
        <pc:sldMkLst>
          <pc:docMk/>
          <pc:sldMk cId="1605908986" sldId="263"/>
        </pc:sldMkLst>
      </pc:sldChg>
      <pc:sldChg chg="del">
        <pc:chgData name="Anne Khaled" userId="047326ab-7f12-4e6d-baec-0a873f35514a" providerId="ADAL" clId="{9AA03DFC-ABD9-40C9-A11E-DA04578E2C24}" dt="2020-10-01T18:42:07.215" v="766" actId="47"/>
        <pc:sldMkLst>
          <pc:docMk/>
          <pc:sldMk cId="4013803315" sldId="266"/>
        </pc:sldMkLst>
      </pc:sldChg>
      <pc:sldChg chg="del">
        <pc:chgData name="Anne Khaled" userId="047326ab-7f12-4e6d-baec-0a873f35514a" providerId="ADAL" clId="{9AA03DFC-ABD9-40C9-A11E-DA04578E2C24}" dt="2020-10-01T18:42:00.059" v="762" actId="47"/>
        <pc:sldMkLst>
          <pc:docMk/>
          <pc:sldMk cId="1667151542" sldId="267"/>
        </pc:sldMkLst>
      </pc:sldChg>
      <pc:sldChg chg="del">
        <pc:chgData name="Anne Khaled" userId="047326ab-7f12-4e6d-baec-0a873f35514a" providerId="ADAL" clId="{9AA03DFC-ABD9-40C9-A11E-DA04578E2C24}" dt="2020-10-01T18:41:56.508" v="755" actId="47"/>
        <pc:sldMkLst>
          <pc:docMk/>
          <pc:sldMk cId="3264843797" sldId="270"/>
        </pc:sldMkLst>
      </pc:sldChg>
      <pc:sldChg chg="modSp mod">
        <pc:chgData name="Anne Khaled" userId="047326ab-7f12-4e6d-baec-0a873f35514a" providerId="ADAL" clId="{9AA03DFC-ABD9-40C9-A11E-DA04578E2C24}" dt="2020-10-01T18:44:10.440" v="802" actId="20577"/>
        <pc:sldMkLst>
          <pc:docMk/>
          <pc:sldMk cId="3512837622" sldId="273"/>
        </pc:sldMkLst>
        <pc:spChg chg="mod">
          <ac:chgData name="Anne Khaled" userId="047326ab-7f12-4e6d-baec-0a873f35514a" providerId="ADAL" clId="{9AA03DFC-ABD9-40C9-A11E-DA04578E2C24}" dt="2020-10-01T09:25:38.337" v="179" actId="20577"/>
          <ac:spMkLst>
            <pc:docMk/>
            <pc:sldMk cId="3512837622" sldId="273"/>
            <ac:spMk id="8" creationId="{D1E4A7E5-905A-4901-95ED-6746F28A6517}"/>
          </ac:spMkLst>
        </pc:spChg>
        <pc:spChg chg="mod">
          <ac:chgData name="Anne Khaled" userId="047326ab-7f12-4e6d-baec-0a873f35514a" providerId="ADAL" clId="{9AA03DFC-ABD9-40C9-A11E-DA04578E2C24}" dt="2020-10-01T09:19:50.522" v="144" actId="2711"/>
          <ac:spMkLst>
            <pc:docMk/>
            <pc:sldMk cId="3512837622" sldId="273"/>
            <ac:spMk id="9" creationId="{5CE3B7B9-6090-467D-8732-B3C22206E503}"/>
          </ac:spMkLst>
        </pc:spChg>
        <pc:spChg chg="mod">
          <ac:chgData name="Anne Khaled" userId="047326ab-7f12-4e6d-baec-0a873f35514a" providerId="ADAL" clId="{9AA03DFC-ABD9-40C9-A11E-DA04578E2C24}" dt="2020-10-01T18:44:10.440" v="802" actId="20577"/>
          <ac:spMkLst>
            <pc:docMk/>
            <pc:sldMk cId="3512837622" sldId="273"/>
            <ac:spMk id="10" creationId="{947D32CC-F28C-45E3-BE36-E2CB324443A1}"/>
          </ac:spMkLst>
        </pc:spChg>
      </pc:sldChg>
      <pc:sldChg chg="del">
        <pc:chgData name="Anne Khaled" userId="047326ab-7f12-4e6d-baec-0a873f35514a" providerId="ADAL" clId="{9AA03DFC-ABD9-40C9-A11E-DA04578E2C24}" dt="2020-10-01T09:25:59.380" v="180" actId="47"/>
        <pc:sldMkLst>
          <pc:docMk/>
          <pc:sldMk cId="1281756825" sldId="274"/>
        </pc:sldMkLst>
      </pc:sldChg>
      <pc:sldChg chg="del">
        <pc:chgData name="Anne Khaled" userId="047326ab-7f12-4e6d-baec-0a873f35514a" providerId="ADAL" clId="{9AA03DFC-ABD9-40C9-A11E-DA04578E2C24}" dt="2020-10-01T09:26:01.143" v="182" actId="47"/>
        <pc:sldMkLst>
          <pc:docMk/>
          <pc:sldMk cId="2353564182" sldId="275"/>
        </pc:sldMkLst>
      </pc:sldChg>
      <pc:sldChg chg="del">
        <pc:chgData name="Anne Khaled" userId="047326ab-7f12-4e6d-baec-0a873f35514a" providerId="ADAL" clId="{9AA03DFC-ABD9-40C9-A11E-DA04578E2C24}" dt="2020-10-01T10:41:50.073" v="748" actId="47"/>
        <pc:sldMkLst>
          <pc:docMk/>
          <pc:sldMk cId="2509998707" sldId="276"/>
        </pc:sldMkLst>
      </pc:sldChg>
      <pc:sldChg chg="del">
        <pc:chgData name="Anne Khaled" userId="047326ab-7f12-4e6d-baec-0a873f35514a" providerId="ADAL" clId="{9AA03DFC-ABD9-40C9-A11E-DA04578E2C24}" dt="2020-10-01T18:42:08.612" v="767" actId="47"/>
        <pc:sldMkLst>
          <pc:docMk/>
          <pc:sldMk cId="1070318848" sldId="277"/>
        </pc:sldMkLst>
      </pc:sldChg>
      <pc:sldChg chg="del">
        <pc:chgData name="Anne Khaled" userId="047326ab-7f12-4e6d-baec-0a873f35514a" providerId="ADAL" clId="{9AA03DFC-ABD9-40C9-A11E-DA04578E2C24}" dt="2020-10-01T18:41:59.184" v="760" actId="47"/>
        <pc:sldMkLst>
          <pc:docMk/>
          <pc:sldMk cId="1261452797" sldId="279"/>
        </pc:sldMkLst>
      </pc:sldChg>
      <pc:sldChg chg="del">
        <pc:chgData name="Anne Khaled" userId="047326ab-7f12-4e6d-baec-0a873f35514a" providerId="ADAL" clId="{9AA03DFC-ABD9-40C9-A11E-DA04578E2C24}" dt="2020-10-01T18:42:01.810" v="764" actId="47"/>
        <pc:sldMkLst>
          <pc:docMk/>
          <pc:sldMk cId="1323329443" sldId="280"/>
        </pc:sldMkLst>
      </pc:sldChg>
      <pc:sldChg chg="del">
        <pc:chgData name="Anne Khaled" userId="047326ab-7f12-4e6d-baec-0a873f35514a" providerId="ADAL" clId="{9AA03DFC-ABD9-40C9-A11E-DA04578E2C24}" dt="2020-10-01T10:41:55.830" v="751" actId="47"/>
        <pc:sldMkLst>
          <pc:docMk/>
          <pc:sldMk cId="470923939" sldId="281"/>
        </pc:sldMkLst>
      </pc:sldChg>
      <pc:sldChg chg="del">
        <pc:chgData name="Anne Khaled" userId="047326ab-7f12-4e6d-baec-0a873f35514a" providerId="ADAL" clId="{9AA03DFC-ABD9-40C9-A11E-DA04578E2C24}" dt="2020-10-01T18:41:58.080" v="758" actId="47"/>
        <pc:sldMkLst>
          <pc:docMk/>
          <pc:sldMk cId="1371844866" sldId="282"/>
        </pc:sldMkLst>
      </pc:sldChg>
      <pc:sldChg chg="del">
        <pc:chgData name="Anne Khaled" userId="047326ab-7f12-4e6d-baec-0a873f35514a" providerId="ADAL" clId="{9AA03DFC-ABD9-40C9-A11E-DA04578E2C24}" dt="2020-10-01T18:41:58.672" v="759" actId="47"/>
        <pc:sldMkLst>
          <pc:docMk/>
          <pc:sldMk cId="3716241766" sldId="283"/>
        </pc:sldMkLst>
      </pc:sldChg>
      <pc:sldChg chg="del">
        <pc:chgData name="Anne Khaled" userId="047326ab-7f12-4e6d-baec-0a873f35514a" providerId="ADAL" clId="{9AA03DFC-ABD9-40C9-A11E-DA04578E2C24}" dt="2020-10-01T18:41:57.486" v="757" actId="47"/>
        <pc:sldMkLst>
          <pc:docMk/>
          <pc:sldMk cId="2047556239" sldId="284"/>
        </pc:sldMkLst>
      </pc:sldChg>
      <pc:sldChg chg="del">
        <pc:chgData name="Anne Khaled" userId="047326ab-7f12-4e6d-baec-0a873f35514a" providerId="ADAL" clId="{9AA03DFC-ABD9-40C9-A11E-DA04578E2C24}" dt="2020-10-01T10:41:51.988" v="750" actId="47"/>
        <pc:sldMkLst>
          <pc:docMk/>
          <pc:sldMk cId="6108126" sldId="285"/>
        </pc:sldMkLst>
      </pc:sldChg>
      <pc:sldChg chg="del">
        <pc:chgData name="Anne Khaled" userId="047326ab-7f12-4e6d-baec-0a873f35514a" providerId="ADAL" clId="{9AA03DFC-ABD9-40C9-A11E-DA04578E2C24}" dt="2020-10-01T18:41:56.930" v="756" actId="47"/>
        <pc:sldMkLst>
          <pc:docMk/>
          <pc:sldMk cId="1796034373" sldId="286"/>
        </pc:sldMkLst>
      </pc:sldChg>
      <pc:sldChg chg="del">
        <pc:chgData name="Anne Khaled" userId="047326ab-7f12-4e6d-baec-0a873f35514a" providerId="ADAL" clId="{9AA03DFC-ABD9-40C9-A11E-DA04578E2C24}" dt="2020-10-01T18:41:56.027" v="754" actId="47"/>
        <pc:sldMkLst>
          <pc:docMk/>
          <pc:sldMk cId="234679873" sldId="287"/>
        </pc:sldMkLst>
      </pc:sldChg>
      <pc:sldChg chg="del">
        <pc:chgData name="Anne Khaled" userId="047326ab-7f12-4e6d-baec-0a873f35514a" providerId="ADAL" clId="{9AA03DFC-ABD9-40C9-A11E-DA04578E2C24}" dt="2020-10-01T18:41:55.533" v="753" actId="47"/>
        <pc:sldMkLst>
          <pc:docMk/>
          <pc:sldMk cId="2115503949" sldId="288"/>
        </pc:sldMkLst>
      </pc:sldChg>
      <pc:sldChg chg="del">
        <pc:chgData name="Anne Khaled" userId="047326ab-7f12-4e6d-baec-0a873f35514a" providerId="ADAL" clId="{9AA03DFC-ABD9-40C9-A11E-DA04578E2C24}" dt="2020-10-01T18:41:59.604" v="761" actId="47"/>
        <pc:sldMkLst>
          <pc:docMk/>
          <pc:sldMk cId="3621588578" sldId="289"/>
        </pc:sldMkLst>
      </pc:sldChg>
      <pc:sldChg chg="del">
        <pc:chgData name="Anne Khaled" userId="047326ab-7f12-4e6d-baec-0a873f35514a" providerId="ADAL" clId="{9AA03DFC-ABD9-40C9-A11E-DA04578E2C24}" dt="2020-10-01T18:42:03.195" v="765" actId="47"/>
        <pc:sldMkLst>
          <pc:docMk/>
          <pc:sldMk cId="3018692895" sldId="290"/>
        </pc:sldMkLst>
      </pc:sldChg>
      <pc:sldChg chg="del">
        <pc:chgData name="Anne Khaled" userId="047326ab-7f12-4e6d-baec-0a873f35514a" providerId="ADAL" clId="{9AA03DFC-ABD9-40C9-A11E-DA04578E2C24}" dt="2020-10-01T18:41:54.507" v="752" actId="47"/>
        <pc:sldMkLst>
          <pc:docMk/>
          <pc:sldMk cId="595436949" sldId="292"/>
        </pc:sldMkLst>
      </pc:sldChg>
      <pc:sldChg chg="del">
        <pc:chgData name="Anne Khaled" userId="047326ab-7f12-4e6d-baec-0a873f35514a" providerId="ADAL" clId="{9AA03DFC-ABD9-40C9-A11E-DA04578E2C24}" dt="2020-10-01T09:26:01.866" v="183" actId="47"/>
        <pc:sldMkLst>
          <pc:docMk/>
          <pc:sldMk cId="1245914997" sldId="321"/>
        </pc:sldMkLst>
      </pc:sldChg>
      <pc:sldChg chg="del">
        <pc:chgData name="Anne Khaled" userId="047326ab-7f12-4e6d-baec-0a873f35514a" providerId="ADAL" clId="{9AA03DFC-ABD9-40C9-A11E-DA04578E2C24}" dt="2020-10-01T18:42:00.951" v="763" actId="47"/>
        <pc:sldMkLst>
          <pc:docMk/>
          <pc:sldMk cId="3053257999" sldId="322"/>
        </pc:sldMkLst>
      </pc:sldChg>
      <pc:sldChg chg="addSp delSp modSp new mod">
        <pc:chgData name="Anne Khaled" userId="047326ab-7f12-4e6d-baec-0a873f35514a" providerId="ADAL" clId="{9AA03DFC-ABD9-40C9-A11E-DA04578E2C24}" dt="2020-10-01T19:02:11.492" v="948" actId="403"/>
        <pc:sldMkLst>
          <pc:docMk/>
          <pc:sldMk cId="2033334369" sldId="323"/>
        </pc:sldMkLst>
        <pc:spChg chg="mod">
          <ac:chgData name="Anne Khaled" userId="047326ab-7f12-4e6d-baec-0a873f35514a" providerId="ADAL" clId="{9AA03DFC-ABD9-40C9-A11E-DA04578E2C24}" dt="2020-10-01T10:28:25.621" v="694" actId="20577"/>
          <ac:spMkLst>
            <pc:docMk/>
            <pc:sldMk cId="2033334369" sldId="323"/>
            <ac:spMk id="2" creationId="{BDAA26BC-BDB3-4E91-A4BA-875B834B36A3}"/>
          </ac:spMkLst>
        </pc:spChg>
        <pc:spChg chg="del">
          <ac:chgData name="Anne Khaled" userId="047326ab-7f12-4e6d-baec-0a873f35514a" providerId="ADAL" clId="{9AA03DFC-ABD9-40C9-A11E-DA04578E2C24}" dt="2020-10-01T10:03:57.903" v="189"/>
          <ac:spMkLst>
            <pc:docMk/>
            <pc:sldMk cId="2033334369" sldId="323"/>
            <ac:spMk id="6" creationId="{832D3438-7E8B-47E2-B4F5-E19CC712618F}"/>
          </ac:spMkLst>
        </pc:spChg>
        <pc:spChg chg="mod">
          <ac:chgData name="Anne Khaled" userId="047326ab-7f12-4e6d-baec-0a873f35514a" providerId="ADAL" clId="{9AA03DFC-ABD9-40C9-A11E-DA04578E2C24}" dt="2020-10-01T19:02:11.492" v="948" actId="403"/>
          <ac:spMkLst>
            <pc:docMk/>
            <pc:sldMk cId="2033334369" sldId="323"/>
            <ac:spMk id="7" creationId="{C7D52C82-E990-432F-8CF5-CA8106E3B778}"/>
          </ac:spMkLst>
        </pc:spChg>
        <pc:spChg chg="add del mod">
          <ac:chgData name="Anne Khaled" userId="047326ab-7f12-4e6d-baec-0a873f35514a" providerId="ADAL" clId="{9AA03DFC-ABD9-40C9-A11E-DA04578E2C24}" dt="2020-10-01T10:04:57.992" v="191"/>
          <ac:spMkLst>
            <pc:docMk/>
            <pc:sldMk cId="2033334369" sldId="323"/>
            <ac:spMk id="11" creationId="{58CBD2E2-62F0-4C55-A956-4EAC2F7F8BA0}"/>
          </ac:spMkLst>
        </pc:spChg>
        <pc:picChg chg="add del">
          <ac:chgData name="Anne Khaled" userId="047326ab-7f12-4e6d-baec-0a873f35514a" providerId="ADAL" clId="{9AA03DFC-ABD9-40C9-A11E-DA04578E2C24}" dt="2020-10-01T10:03:51.480" v="188" actId="478"/>
          <ac:picMkLst>
            <pc:docMk/>
            <pc:sldMk cId="2033334369" sldId="323"/>
            <ac:picMk id="8" creationId="{6586CDFD-5EC6-456B-ABE4-38F3CD545F45}"/>
          </ac:picMkLst>
        </pc:picChg>
        <pc:picChg chg="add del mod">
          <ac:chgData name="Anne Khaled" userId="047326ab-7f12-4e6d-baec-0a873f35514a" providerId="ADAL" clId="{9AA03DFC-ABD9-40C9-A11E-DA04578E2C24}" dt="2020-10-01T10:04:25.614" v="190" actId="478"/>
          <ac:picMkLst>
            <pc:docMk/>
            <pc:sldMk cId="2033334369" sldId="323"/>
            <ac:picMk id="9" creationId="{A0309472-0133-4C87-8FF7-6C232873E409}"/>
          </ac:picMkLst>
        </pc:picChg>
        <pc:picChg chg="add mod">
          <ac:chgData name="Anne Khaled" userId="047326ab-7f12-4e6d-baec-0a873f35514a" providerId="ADAL" clId="{9AA03DFC-ABD9-40C9-A11E-DA04578E2C24}" dt="2020-10-01T10:04:59.438" v="192" actId="1076"/>
          <ac:picMkLst>
            <pc:docMk/>
            <pc:sldMk cId="2033334369" sldId="323"/>
            <ac:picMk id="12" creationId="{4181C98B-32D4-44D8-952C-120729DEE1EA}"/>
          </ac:picMkLst>
        </pc:picChg>
      </pc:sldChg>
      <pc:sldChg chg="modSp new mod">
        <pc:chgData name="Anne Khaled" userId="047326ab-7f12-4e6d-baec-0a873f35514a" providerId="ADAL" clId="{9AA03DFC-ABD9-40C9-A11E-DA04578E2C24}" dt="2020-10-01T18:51:37.722" v="848" actId="20577"/>
        <pc:sldMkLst>
          <pc:docMk/>
          <pc:sldMk cId="873124034" sldId="324"/>
        </pc:sldMkLst>
        <pc:spChg chg="mod">
          <ac:chgData name="Anne Khaled" userId="047326ab-7f12-4e6d-baec-0a873f35514a" providerId="ADAL" clId="{9AA03DFC-ABD9-40C9-A11E-DA04578E2C24}" dt="2020-10-01T18:45:13.091" v="837" actId="20577"/>
          <ac:spMkLst>
            <pc:docMk/>
            <pc:sldMk cId="873124034" sldId="324"/>
            <ac:spMk id="2" creationId="{321FDC90-5316-419E-ADD3-8FBCB1D65C6E}"/>
          </ac:spMkLst>
        </pc:spChg>
        <pc:spChg chg="mod">
          <ac:chgData name="Anne Khaled" userId="047326ab-7f12-4e6d-baec-0a873f35514a" providerId="ADAL" clId="{9AA03DFC-ABD9-40C9-A11E-DA04578E2C24}" dt="2020-10-01T18:51:37.722" v="848" actId="20577"/>
          <ac:spMkLst>
            <pc:docMk/>
            <pc:sldMk cId="873124034" sldId="324"/>
            <ac:spMk id="3" creationId="{C1357DAC-BCA3-4A68-8A38-693B97CA2B5A}"/>
          </ac:spMkLst>
        </pc:spChg>
      </pc:sldChg>
      <pc:sldChg chg="addSp delSp modSp new mod modClrScheme chgLayout">
        <pc:chgData name="Anne Khaled" userId="047326ab-7f12-4e6d-baec-0a873f35514a" providerId="ADAL" clId="{9AA03DFC-ABD9-40C9-A11E-DA04578E2C24}" dt="2020-10-01T19:01:38.864" v="942" actId="20577"/>
        <pc:sldMkLst>
          <pc:docMk/>
          <pc:sldMk cId="2529209035" sldId="325"/>
        </pc:sldMkLst>
        <pc:spChg chg="del">
          <ac:chgData name="Anne Khaled" userId="047326ab-7f12-4e6d-baec-0a873f35514a" providerId="ADAL" clId="{9AA03DFC-ABD9-40C9-A11E-DA04578E2C24}" dt="2020-10-01T18:57:10.862" v="852" actId="478"/>
          <ac:spMkLst>
            <pc:docMk/>
            <pc:sldMk cId="2529209035" sldId="325"/>
            <ac:spMk id="2" creationId="{ADE0C6A5-FA19-4A45-886A-2892D5EE5D2A}"/>
          </ac:spMkLst>
        </pc:spChg>
        <pc:spChg chg="mod">
          <ac:chgData name="Anne Khaled" userId="047326ab-7f12-4e6d-baec-0a873f35514a" providerId="ADAL" clId="{9AA03DFC-ABD9-40C9-A11E-DA04578E2C24}" dt="2020-10-01T18:57:28.525" v="858" actId="26606"/>
          <ac:spMkLst>
            <pc:docMk/>
            <pc:sldMk cId="2529209035" sldId="325"/>
            <ac:spMk id="3" creationId="{DF695E7C-B81B-4F33-918D-428E6ECE14D4}"/>
          </ac:spMkLst>
        </pc:spChg>
        <pc:spChg chg="mod">
          <ac:chgData name="Anne Khaled" userId="047326ab-7f12-4e6d-baec-0a873f35514a" providerId="ADAL" clId="{9AA03DFC-ABD9-40C9-A11E-DA04578E2C24}" dt="2020-10-01T18:57:28.525" v="858" actId="26606"/>
          <ac:spMkLst>
            <pc:docMk/>
            <pc:sldMk cId="2529209035" sldId="325"/>
            <ac:spMk id="4" creationId="{A29C72D6-BDF9-4810-B7CB-913D21E5DDA0}"/>
          </ac:spMkLst>
        </pc:spChg>
        <pc:spChg chg="mod">
          <ac:chgData name="Anne Khaled" userId="047326ab-7f12-4e6d-baec-0a873f35514a" providerId="ADAL" clId="{9AA03DFC-ABD9-40C9-A11E-DA04578E2C24}" dt="2020-10-01T18:57:28.525" v="858" actId="26606"/>
          <ac:spMkLst>
            <pc:docMk/>
            <pc:sldMk cId="2529209035" sldId="325"/>
            <ac:spMk id="5" creationId="{0EED7E5A-13C0-4C66-8650-DCB25376B131}"/>
          </ac:spMkLst>
        </pc:spChg>
        <pc:spChg chg="del">
          <ac:chgData name="Anne Khaled" userId="047326ab-7f12-4e6d-baec-0a873f35514a" providerId="ADAL" clId="{9AA03DFC-ABD9-40C9-A11E-DA04578E2C24}" dt="2020-10-01T18:57:00.487" v="850" actId="478"/>
          <ac:spMkLst>
            <pc:docMk/>
            <pc:sldMk cId="2529209035" sldId="325"/>
            <ac:spMk id="6" creationId="{C6E31BE5-4A68-430E-AE60-7B4C351DD7F2}"/>
          </ac:spMkLst>
        </pc:spChg>
        <pc:spChg chg="del">
          <ac:chgData name="Anne Khaled" userId="047326ab-7f12-4e6d-baec-0a873f35514a" providerId="ADAL" clId="{9AA03DFC-ABD9-40C9-A11E-DA04578E2C24}" dt="2020-10-01T18:57:05.438" v="851" actId="478"/>
          <ac:spMkLst>
            <pc:docMk/>
            <pc:sldMk cId="2529209035" sldId="325"/>
            <ac:spMk id="7" creationId="{A0AFD914-70BB-49A5-99E9-6748092F5932}"/>
          </ac:spMkLst>
        </pc:spChg>
        <pc:spChg chg="add del mod">
          <ac:chgData name="Anne Khaled" userId="047326ab-7f12-4e6d-baec-0a873f35514a" providerId="ADAL" clId="{9AA03DFC-ABD9-40C9-A11E-DA04578E2C24}" dt="2020-10-01T18:59:41.204" v="908" actId="478"/>
          <ac:spMkLst>
            <pc:docMk/>
            <pc:sldMk cId="2529209035" sldId="325"/>
            <ac:spMk id="9" creationId="{9EE536DD-CB39-44DB-B9CC-235A0F059B15}"/>
          </ac:spMkLst>
        </pc:spChg>
        <pc:spChg chg="add del">
          <ac:chgData name="Anne Khaled" userId="047326ab-7f12-4e6d-baec-0a873f35514a" providerId="ADAL" clId="{9AA03DFC-ABD9-40C9-A11E-DA04578E2C24}" dt="2020-10-01T18:58:54.189" v="867" actId="26606"/>
          <ac:spMkLst>
            <pc:docMk/>
            <pc:sldMk cId="2529209035" sldId="325"/>
            <ac:spMk id="10" creationId="{D13AFB31-940D-46FC-B208-B7317C939A03}"/>
          </ac:spMkLst>
        </pc:spChg>
        <pc:spChg chg="add mod">
          <ac:chgData name="Anne Khaled" userId="047326ab-7f12-4e6d-baec-0a873f35514a" providerId="ADAL" clId="{9AA03DFC-ABD9-40C9-A11E-DA04578E2C24}" dt="2020-10-01T19:01:38.864" v="942" actId="20577"/>
          <ac:spMkLst>
            <pc:docMk/>
            <pc:sldMk cId="2529209035" sldId="325"/>
            <ac:spMk id="11" creationId="{7741EF7E-39F4-45DF-BC79-C103CB0DAC93}"/>
          </ac:spMkLst>
        </pc:spChg>
        <pc:spChg chg="add mod">
          <ac:chgData name="Anne Khaled" userId="047326ab-7f12-4e6d-baec-0a873f35514a" providerId="ADAL" clId="{9AA03DFC-ABD9-40C9-A11E-DA04578E2C24}" dt="2020-10-01T18:59:09.612" v="893" actId="20577"/>
          <ac:spMkLst>
            <pc:docMk/>
            <pc:sldMk cId="2529209035" sldId="325"/>
            <ac:spMk id="12" creationId="{D13AFB31-940D-46FC-B208-B7317C939A03}"/>
          </ac:spMkLst>
        </pc:spChg>
        <pc:spChg chg="add del mod">
          <ac:chgData name="Anne Khaled" userId="047326ab-7f12-4e6d-baec-0a873f35514a" providerId="ADAL" clId="{9AA03DFC-ABD9-40C9-A11E-DA04578E2C24}" dt="2020-10-01T18:57:25.427" v="855" actId="26606"/>
          <ac:spMkLst>
            <pc:docMk/>
            <pc:sldMk cId="2529209035" sldId="325"/>
            <ac:spMk id="13" creationId="{2C0A73BA-960E-4041-A8AD-D0F0175A1FF5}"/>
          </ac:spMkLst>
        </pc:spChg>
        <pc:spChg chg="add del mod">
          <ac:chgData name="Anne Khaled" userId="047326ab-7f12-4e6d-baec-0a873f35514a" providerId="ADAL" clId="{9AA03DFC-ABD9-40C9-A11E-DA04578E2C24}" dt="2020-10-01T18:57:28.369" v="857" actId="26606"/>
          <ac:spMkLst>
            <pc:docMk/>
            <pc:sldMk cId="2529209035" sldId="325"/>
            <ac:spMk id="15" creationId="{2C0A73BA-960E-4041-A8AD-D0F0175A1FF5}"/>
          </ac:spMkLst>
        </pc:spChg>
        <pc:spChg chg="add del mod">
          <ac:chgData name="Anne Khaled" userId="047326ab-7f12-4e6d-baec-0a873f35514a" providerId="ADAL" clId="{9AA03DFC-ABD9-40C9-A11E-DA04578E2C24}" dt="2020-10-01T18:57:34.818" v="859" actId="478"/>
          <ac:spMkLst>
            <pc:docMk/>
            <pc:sldMk cId="2529209035" sldId="325"/>
            <ac:spMk id="17" creationId="{2C0A73BA-960E-4041-A8AD-D0F0175A1FF5}"/>
          </ac:spMkLst>
        </pc:spChg>
        <pc:graphicFrameChg chg="add mod modGraphic">
          <ac:chgData name="Anne Khaled" userId="047326ab-7f12-4e6d-baec-0a873f35514a" providerId="ADAL" clId="{9AA03DFC-ABD9-40C9-A11E-DA04578E2C24}" dt="2020-10-01T18:58:54.332" v="868" actId="26606"/>
          <ac:graphicFrameMkLst>
            <pc:docMk/>
            <pc:sldMk cId="2529209035" sldId="325"/>
            <ac:graphicFrameMk id="8" creationId="{D48EA485-8889-4A9D-8A56-E62FCBE3AF26}"/>
          </ac:graphicFrameMkLst>
        </pc:graphicFrameChg>
      </pc:sldChg>
      <pc:sldMasterChg chg="delSldLayout">
        <pc:chgData name="Anne Khaled" userId="047326ab-7f12-4e6d-baec-0a873f35514a" providerId="ADAL" clId="{9AA03DFC-ABD9-40C9-A11E-DA04578E2C24}" dt="2020-10-01T18:41:54.507" v="752" actId="47"/>
        <pc:sldMasterMkLst>
          <pc:docMk/>
          <pc:sldMasterMk cId="2293707824" sldId="2147483648"/>
        </pc:sldMasterMkLst>
        <pc:sldLayoutChg chg="del">
          <pc:chgData name="Anne Khaled" userId="047326ab-7f12-4e6d-baec-0a873f35514a" providerId="ADAL" clId="{9AA03DFC-ABD9-40C9-A11E-DA04578E2C24}" dt="2020-10-01T18:41:54.507" v="752" actId="47"/>
          <pc:sldLayoutMkLst>
            <pc:docMk/>
            <pc:sldMasterMk cId="2293707824" sldId="2147483648"/>
            <pc:sldLayoutMk cId="2310472747"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5BC66C1-9637-2447-9163-D2512F5536E8}" type="datetimeFigureOut">
              <a:rPr lang="en-US" smtClean="0"/>
              <a:pPr/>
              <a:t>10/1/2020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861974-9E8E-6746-92D0-7BB71B3C7E10}" type="slidenum">
              <a:rPr lang="en-US" smtClean="0"/>
              <a:pPr/>
              <a:t>‹#›</a:t>
            </a:fld>
            <a:endParaRPr lang="en-US" dirty="0"/>
          </a:p>
        </p:txBody>
      </p:sp>
    </p:spTree>
    <p:extLst>
      <p:ext uri="{BB962C8B-B14F-4D97-AF65-F5344CB8AC3E}">
        <p14:creationId xmlns:p14="http://schemas.microsoft.com/office/powerpoint/2010/main" val="56589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61974-9E8E-6746-92D0-7BB71B3C7E10}" type="slidenum">
              <a:rPr lang="en-US" smtClean="0"/>
              <a:t>2</a:t>
            </a:fld>
            <a:endParaRPr lang="en-US"/>
          </a:p>
        </p:txBody>
      </p:sp>
    </p:spTree>
    <p:extLst>
      <p:ext uri="{BB962C8B-B14F-4D97-AF65-F5344CB8AC3E}">
        <p14:creationId xmlns:p14="http://schemas.microsoft.com/office/powerpoint/2010/main" val="702615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0"/>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2" y="476250"/>
            <a:ext cx="5040311" cy="3566407"/>
          </a:xfrm>
        </p:spPr>
        <p:txBody>
          <a:bodyPr anchor="t">
            <a:normAutofit/>
          </a:bodyPr>
          <a:lstStyle>
            <a:lvl1pPr algn="l">
              <a:lnSpc>
                <a:spcPct val="100000"/>
              </a:lnSpc>
              <a:defRPr sz="5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3" y="4374076"/>
            <a:ext cx="5038381" cy="365125"/>
          </a:xfrm>
        </p:spPr>
        <p:txBody>
          <a:bodyPr>
            <a:normAutofit/>
          </a:bodyPr>
          <a:lstStyle>
            <a:lvl1pPr marL="0" indent="0" algn="l">
              <a:buNone/>
              <a:defRPr sz="2100" b="1" i="0">
                <a:solidFill>
                  <a:schemeClr val="bg1"/>
                </a:solidFill>
                <a:latin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6" y="4714321"/>
            <a:ext cx="5040299" cy="365125"/>
          </a:xfrm>
        </p:spPr>
        <p:txBody>
          <a:bodyPr>
            <a:normAutofit/>
          </a:bodyPr>
          <a:lstStyle>
            <a:lvl1pPr marL="0" indent="0">
              <a:buFontTx/>
              <a:buNone/>
              <a:defRPr lang="en-US" sz="2100"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0"/>
            <a:ext cx="6096000" cy="5661025"/>
          </a:xfrm>
          <a:solidFill>
            <a:schemeClr val="bg2"/>
          </a:solidFill>
        </p:spPr>
        <p:txBody>
          <a:bodyPr/>
          <a:lstStyle>
            <a:lvl1pPr marL="0" indent="0">
              <a:buNone/>
              <a:defRPr/>
            </a:lvl1pPr>
          </a:lstStyle>
          <a:p>
            <a:r>
              <a:rPr lang="en-US"/>
              <a:t>Click icon to add picture</a:t>
            </a:r>
            <a:endParaRPr lang="en-US" dirty="0"/>
          </a:p>
        </p:txBody>
      </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0" y="6007739"/>
            <a:ext cx="1269755" cy="458522"/>
          </a:xfrm>
          <a:prstGeom prst="rect">
            <a:avLst/>
          </a:prstGeom>
        </p:spPr>
      </p:pic>
      <p:pic>
        <p:nvPicPr>
          <p:cNvPr id="6" name="Afbeelding 5">
            <a:extLst>
              <a:ext uri="{FF2B5EF4-FFF2-40B4-BE49-F238E27FC236}">
                <a16:creationId xmlns:a16="http://schemas.microsoft.com/office/drawing/2014/main" id="{F4052199-4894-2E4B-9985-01C3CE4A57F0}"/>
              </a:ext>
            </a:extLst>
          </p:cNvPr>
          <p:cNvPicPr>
            <a:picLocks noChangeAspect="1"/>
          </p:cNvPicPr>
          <p:nvPr userDrawn="1"/>
        </p:nvPicPr>
        <p:blipFill>
          <a:blip r:embed="rId3"/>
          <a:stretch>
            <a:fillRect/>
          </a:stretch>
        </p:blipFill>
        <p:spPr>
          <a:xfrm>
            <a:off x="558000" y="6008400"/>
            <a:ext cx="1093851" cy="449326"/>
          </a:xfrm>
          <a:prstGeom prst="rect">
            <a:avLst/>
          </a:prstGeom>
        </p:spPr>
      </p:pic>
    </p:spTree>
    <p:extLst>
      <p:ext uri="{BB962C8B-B14F-4D97-AF65-F5344CB8AC3E}">
        <p14:creationId xmlns:p14="http://schemas.microsoft.com/office/powerpoint/2010/main" val="10316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11088720" cy="1314450"/>
          </a:xfrm>
        </p:spPr>
        <p:txBody>
          <a:bodyPr anchor="t"/>
          <a:lstStyle/>
          <a:p>
            <a:r>
              <a:rPr lang="en-US" noProof="0"/>
              <a:t>Click to edit Master title style</a:t>
            </a:r>
            <a:endParaRPr lang="en-GB" noProof="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en-US" noProof="0"/>
              <a:t>Click to edit Master text styles</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923F1CAF-CF2F-314B-A273-60C9E439ED11}" type="datetime1">
              <a:rPr lang="nl-NL" noProof="0" smtClean="0"/>
              <a:t>1-10-2020</a:t>
            </a:fld>
            <a:endParaRPr lang="en-GB" noProof="0"/>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r>
              <a:rPr lang="en-GB" noProof="0"/>
              <a:t>NAAM PRESENTATIE</a:t>
            </a:r>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EC1B0D69-B8A6-8744-9E7E-380CD2AD97F8}" type="slidenum">
              <a:rPr lang="en-GB" noProof="0" smtClean="0"/>
              <a:pPr/>
              <a:t>‹#›</a:t>
            </a:fld>
            <a:endParaRPr lang="en-GB" noProof="0"/>
          </a:p>
        </p:txBody>
      </p:sp>
    </p:spTree>
    <p:extLst>
      <p:ext uri="{BB962C8B-B14F-4D97-AF65-F5344CB8AC3E}">
        <p14:creationId xmlns:p14="http://schemas.microsoft.com/office/powerpoint/2010/main" val="114967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836712"/>
            <a:ext cx="11088720" cy="1169888"/>
          </a:xfrm>
        </p:spPr>
        <p:txBody>
          <a:bodyPr anchor="t">
            <a:normAutofit/>
          </a:bodyPr>
          <a:lstStyle>
            <a:lvl1pPr>
              <a:defRPr sz="3200" b="1" i="0">
                <a:solidFill>
                  <a:schemeClr val="tx1"/>
                </a:solidFill>
                <a:latin typeface="Arial Black" panose="020B0604020202020204" pitchFamily="34" charset="0"/>
              </a:defRPr>
            </a:lvl1pPr>
          </a:lstStyle>
          <a:p>
            <a:r>
              <a:rPr lang="en-US" noProof="0"/>
              <a:t>Click to edit Master title style</a:t>
            </a:r>
            <a:endParaRPr lang="en-GB" noProof="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4005064"/>
            <a:ext cx="3457575" cy="2160786"/>
          </a:xfrm>
        </p:spPr>
        <p:txBody>
          <a:bodyPr numCol="1" spcCol="1008000"/>
          <a:lstStyle/>
          <a:p>
            <a:pPr lvl="0"/>
            <a:r>
              <a:rPr lang="en-US" noProof="0"/>
              <a:t>Click to edit Master text styles</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2"/>
                </a:solidFill>
              </a:defRPr>
            </a:lvl1pPr>
          </a:lstStyle>
          <a:p>
            <a:pPr lvl="0"/>
            <a:r>
              <a:rPr lang="en-US" noProof="0"/>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1989138"/>
            <a:ext cx="3457575" cy="1871662"/>
          </a:xfrm>
          <a:solidFill>
            <a:schemeClr val="bg2"/>
          </a:solidFill>
        </p:spPr>
        <p:txBody>
          <a:bodyPr/>
          <a:lstStyle/>
          <a:p>
            <a:r>
              <a:rPr lang="en-US" noProof="0"/>
              <a:t>Click icon to add picture</a:t>
            </a:r>
            <a:endParaRPr lang="en-GB" noProof="0"/>
          </a:p>
        </p:txBody>
      </p:sp>
      <p:sp>
        <p:nvSpPr>
          <p:cNvPr id="12" name="Text Placeholder 12">
            <a:extLst>
              <a:ext uri="{FF2B5EF4-FFF2-40B4-BE49-F238E27FC236}">
                <a16:creationId xmlns:a16="http://schemas.microsoft.com/office/drawing/2014/main" id="{903F000E-E548-7F41-BBD3-4177196CC96A}"/>
              </a:ext>
            </a:extLst>
          </p:cNvPr>
          <p:cNvSpPr>
            <a:spLocks noGrp="1"/>
          </p:cNvSpPr>
          <p:nvPr>
            <p:ph type="body" sz="quarter" idx="15"/>
          </p:nvPr>
        </p:nvSpPr>
        <p:spPr>
          <a:xfrm>
            <a:off x="4367212" y="4005064"/>
            <a:ext cx="3457575" cy="2160786"/>
          </a:xfrm>
        </p:spPr>
        <p:txBody>
          <a:bodyPr numCol="1" spcCol="1008000"/>
          <a:lstStyle/>
          <a:p>
            <a:pPr lvl="0"/>
            <a:r>
              <a:rPr lang="en-US" noProof="0"/>
              <a:t>Click to edit Master text styles</a:t>
            </a:r>
          </a:p>
        </p:txBody>
      </p:sp>
      <p:sp>
        <p:nvSpPr>
          <p:cNvPr id="14" name="Picture Placeholder 8">
            <a:extLst>
              <a:ext uri="{FF2B5EF4-FFF2-40B4-BE49-F238E27FC236}">
                <a16:creationId xmlns:a16="http://schemas.microsoft.com/office/drawing/2014/main" id="{E95B0FAD-BB16-554A-A06F-70157E830831}"/>
              </a:ext>
            </a:extLst>
          </p:cNvPr>
          <p:cNvSpPr>
            <a:spLocks noGrp="1"/>
          </p:cNvSpPr>
          <p:nvPr>
            <p:ph type="pic" sz="quarter" idx="16"/>
          </p:nvPr>
        </p:nvSpPr>
        <p:spPr>
          <a:xfrm>
            <a:off x="4367212" y="1989138"/>
            <a:ext cx="3457575" cy="1871662"/>
          </a:xfrm>
          <a:solidFill>
            <a:schemeClr val="bg2"/>
          </a:solidFill>
        </p:spPr>
        <p:txBody>
          <a:bodyPr/>
          <a:lstStyle/>
          <a:p>
            <a:r>
              <a:rPr lang="en-US" noProof="0"/>
              <a:t>Click icon to add picture</a:t>
            </a:r>
            <a:endParaRPr lang="en-GB" noProof="0"/>
          </a:p>
        </p:txBody>
      </p:sp>
      <p:sp>
        <p:nvSpPr>
          <p:cNvPr id="15" name="Text Placeholder 12">
            <a:extLst>
              <a:ext uri="{FF2B5EF4-FFF2-40B4-BE49-F238E27FC236}">
                <a16:creationId xmlns:a16="http://schemas.microsoft.com/office/drawing/2014/main" id="{0A1145F6-C6FE-074B-BD51-D1717B0D13F8}"/>
              </a:ext>
            </a:extLst>
          </p:cNvPr>
          <p:cNvSpPr>
            <a:spLocks noGrp="1"/>
          </p:cNvSpPr>
          <p:nvPr>
            <p:ph type="body" sz="quarter" idx="17"/>
          </p:nvPr>
        </p:nvSpPr>
        <p:spPr>
          <a:xfrm>
            <a:off x="8187544" y="4005064"/>
            <a:ext cx="3457575" cy="2160786"/>
          </a:xfrm>
        </p:spPr>
        <p:txBody>
          <a:bodyPr numCol="1" spcCol="1008000"/>
          <a:lstStyle/>
          <a:p>
            <a:pPr lvl="0"/>
            <a:r>
              <a:rPr lang="en-US" noProof="0"/>
              <a:t>Click to edit Master text styles</a:t>
            </a:r>
          </a:p>
        </p:txBody>
      </p:sp>
      <p:sp>
        <p:nvSpPr>
          <p:cNvPr id="16" name="Picture Placeholder 8">
            <a:extLst>
              <a:ext uri="{FF2B5EF4-FFF2-40B4-BE49-F238E27FC236}">
                <a16:creationId xmlns:a16="http://schemas.microsoft.com/office/drawing/2014/main" id="{CECF6C76-E83A-6647-A6DA-261E62126D51}"/>
              </a:ext>
            </a:extLst>
          </p:cNvPr>
          <p:cNvSpPr>
            <a:spLocks noGrp="1"/>
          </p:cNvSpPr>
          <p:nvPr>
            <p:ph type="pic" sz="quarter" idx="18"/>
          </p:nvPr>
        </p:nvSpPr>
        <p:spPr>
          <a:xfrm>
            <a:off x="8187544" y="1989138"/>
            <a:ext cx="3457575" cy="1871662"/>
          </a:xfrm>
          <a:solidFill>
            <a:schemeClr val="bg2"/>
          </a:solidFill>
        </p:spPr>
        <p:txBody>
          <a:bodyPr/>
          <a:lstStyle/>
          <a:p>
            <a:r>
              <a:rPr lang="en-US" noProof="0"/>
              <a:t>Click icon to add picture</a:t>
            </a:r>
            <a:endParaRPr lang="en-GB" noProof="0"/>
          </a:p>
        </p:txBody>
      </p:sp>
      <p:sp>
        <p:nvSpPr>
          <p:cNvPr id="3" name="Tijdelijke aanduiding voor datum 2">
            <a:extLst>
              <a:ext uri="{FF2B5EF4-FFF2-40B4-BE49-F238E27FC236}">
                <a16:creationId xmlns:a16="http://schemas.microsoft.com/office/drawing/2014/main" id="{A14D18CE-64CC-4148-86FC-A2A8C17FC2C8}"/>
              </a:ext>
            </a:extLst>
          </p:cNvPr>
          <p:cNvSpPr>
            <a:spLocks noGrp="1"/>
          </p:cNvSpPr>
          <p:nvPr>
            <p:ph type="dt" sz="half" idx="19"/>
          </p:nvPr>
        </p:nvSpPr>
        <p:spPr/>
        <p:txBody>
          <a:bodyPr/>
          <a:lstStyle/>
          <a:p>
            <a:fld id="{915E38A4-A3D5-C24D-B3BC-FB6B0A116DA3}" type="datetime1">
              <a:rPr lang="nl-NL" noProof="0" smtClean="0"/>
              <a:t>1-10-2020</a:t>
            </a:fld>
            <a:endParaRPr lang="en-GB" noProof="0"/>
          </a:p>
        </p:txBody>
      </p:sp>
      <p:sp>
        <p:nvSpPr>
          <p:cNvPr id="5" name="Tijdelijke aanduiding voor voettekst 4">
            <a:extLst>
              <a:ext uri="{FF2B5EF4-FFF2-40B4-BE49-F238E27FC236}">
                <a16:creationId xmlns:a16="http://schemas.microsoft.com/office/drawing/2014/main" id="{386F5F2B-B150-694A-A437-366563BA2658}"/>
              </a:ext>
            </a:extLst>
          </p:cNvPr>
          <p:cNvSpPr>
            <a:spLocks noGrp="1"/>
          </p:cNvSpPr>
          <p:nvPr>
            <p:ph type="ftr" sz="quarter" idx="20"/>
          </p:nvPr>
        </p:nvSpPr>
        <p:spPr/>
        <p:txBody>
          <a:bodyPr/>
          <a:lstStyle/>
          <a:p>
            <a:r>
              <a:rPr lang="en-GB" noProof="0"/>
              <a:t>NAAM PRESENTATIE</a:t>
            </a:r>
          </a:p>
        </p:txBody>
      </p:sp>
      <p:sp>
        <p:nvSpPr>
          <p:cNvPr id="6" name="Tijdelijke aanduiding voor dianummer 5">
            <a:extLst>
              <a:ext uri="{FF2B5EF4-FFF2-40B4-BE49-F238E27FC236}">
                <a16:creationId xmlns:a16="http://schemas.microsoft.com/office/drawing/2014/main" id="{4D47797A-8964-5E41-9083-E4334CE3E01D}"/>
              </a:ext>
            </a:extLst>
          </p:cNvPr>
          <p:cNvSpPr>
            <a:spLocks noGrp="1"/>
          </p:cNvSpPr>
          <p:nvPr>
            <p:ph type="sldNum" sz="quarter" idx="21"/>
          </p:nvPr>
        </p:nvSpPr>
        <p:spPr/>
        <p:txBody>
          <a:bodyPr/>
          <a:lstStyle/>
          <a:p>
            <a:fld id="{EC1B0D69-B8A6-8744-9E7E-380CD2AD97F8}" type="slidenum">
              <a:rPr lang="en-GB" noProof="0" smtClean="0"/>
              <a:pPr/>
              <a:t>‹#›</a:t>
            </a:fld>
            <a:endParaRPr lang="en-GB" noProof="0"/>
          </a:p>
        </p:txBody>
      </p:sp>
    </p:spTree>
    <p:extLst>
      <p:ext uri="{BB962C8B-B14F-4D97-AF65-F5344CB8AC3E}">
        <p14:creationId xmlns:p14="http://schemas.microsoft.com/office/powerpoint/2010/main" val="94160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ic nam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hasCustomPrompt="1"/>
          </p:nvPr>
        </p:nvSpPr>
        <p:spPr>
          <a:xfrm>
            <a:off x="55086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1"/>
                </a:solidFill>
              </a:defRPr>
            </a:lvl1pPr>
          </a:lstStyle>
          <a:p>
            <a:pPr lvl="0"/>
            <a:r>
              <a:rPr lang="en-US" noProof="0"/>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972289"/>
            <a:ext cx="1224657" cy="1152128"/>
          </a:xfrm>
          <a:solidFill>
            <a:schemeClr val="bg2"/>
          </a:solidFill>
        </p:spPr>
        <p:txBody>
          <a:bodyPr/>
          <a:lstStyle/>
          <a:p>
            <a:r>
              <a:rPr lang="en-US" noProof="0"/>
              <a:t>Click icon to add picture</a:t>
            </a:r>
            <a:endParaRPr lang="en-GB" noProof="0"/>
          </a:p>
        </p:txBody>
      </p:sp>
      <p:sp>
        <p:nvSpPr>
          <p:cNvPr id="31" name="Text Placeholder 12">
            <a:extLst>
              <a:ext uri="{FF2B5EF4-FFF2-40B4-BE49-F238E27FC236}">
                <a16:creationId xmlns:a16="http://schemas.microsoft.com/office/drawing/2014/main" id="{680F2290-4429-874F-8645-0055DD009229}"/>
              </a:ext>
            </a:extLst>
          </p:cNvPr>
          <p:cNvSpPr>
            <a:spLocks noGrp="1"/>
          </p:cNvSpPr>
          <p:nvPr>
            <p:ph type="body" sz="quarter" idx="18" hasCustomPrompt="1"/>
          </p:nvPr>
        </p:nvSpPr>
        <p:spPr>
          <a:xfrm>
            <a:off x="55086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32" name="Picture Placeholder 8">
            <a:extLst>
              <a:ext uri="{FF2B5EF4-FFF2-40B4-BE49-F238E27FC236}">
                <a16:creationId xmlns:a16="http://schemas.microsoft.com/office/drawing/2014/main" id="{7E20A79F-1E4E-DF4E-8106-94C3493FDA32}"/>
              </a:ext>
            </a:extLst>
          </p:cNvPr>
          <p:cNvSpPr>
            <a:spLocks noGrp="1"/>
          </p:cNvSpPr>
          <p:nvPr>
            <p:ph type="pic" sz="quarter" idx="19"/>
          </p:nvPr>
        </p:nvSpPr>
        <p:spPr>
          <a:xfrm>
            <a:off x="550863" y="2852936"/>
            <a:ext cx="1224657" cy="1152128"/>
          </a:xfrm>
          <a:solidFill>
            <a:schemeClr val="bg2"/>
          </a:solidFill>
        </p:spPr>
        <p:txBody>
          <a:bodyPr/>
          <a:lstStyle/>
          <a:p>
            <a:r>
              <a:rPr lang="en-US" noProof="0"/>
              <a:t>Click icon to add picture</a:t>
            </a:r>
            <a:endParaRPr lang="en-GB" noProof="0"/>
          </a:p>
        </p:txBody>
      </p:sp>
      <p:sp>
        <p:nvSpPr>
          <p:cNvPr id="33" name="Text Placeholder 12">
            <a:extLst>
              <a:ext uri="{FF2B5EF4-FFF2-40B4-BE49-F238E27FC236}">
                <a16:creationId xmlns:a16="http://schemas.microsoft.com/office/drawing/2014/main" id="{6F816FA7-E8EC-A140-9E37-0199B0B23460}"/>
              </a:ext>
            </a:extLst>
          </p:cNvPr>
          <p:cNvSpPr>
            <a:spLocks noGrp="1"/>
          </p:cNvSpPr>
          <p:nvPr>
            <p:ph type="body" sz="quarter" idx="20" hasCustomPrompt="1"/>
          </p:nvPr>
        </p:nvSpPr>
        <p:spPr>
          <a:xfrm>
            <a:off x="55086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34" name="Picture Placeholder 8">
            <a:extLst>
              <a:ext uri="{FF2B5EF4-FFF2-40B4-BE49-F238E27FC236}">
                <a16:creationId xmlns:a16="http://schemas.microsoft.com/office/drawing/2014/main" id="{C92B63FB-DA0F-BB48-99CB-BE1F09978F2D}"/>
              </a:ext>
            </a:extLst>
          </p:cNvPr>
          <p:cNvSpPr>
            <a:spLocks noGrp="1"/>
          </p:cNvSpPr>
          <p:nvPr>
            <p:ph type="pic" sz="quarter" idx="21"/>
          </p:nvPr>
        </p:nvSpPr>
        <p:spPr>
          <a:xfrm>
            <a:off x="550863" y="4790224"/>
            <a:ext cx="1224657" cy="1152128"/>
          </a:xfrm>
          <a:solidFill>
            <a:schemeClr val="bg2"/>
          </a:solidFill>
        </p:spPr>
        <p:txBody>
          <a:bodyPr/>
          <a:lstStyle/>
          <a:p>
            <a:r>
              <a:rPr lang="en-US" noProof="0"/>
              <a:t>Click icon to add picture</a:t>
            </a:r>
            <a:endParaRPr lang="en-GB" noProof="0"/>
          </a:p>
        </p:txBody>
      </p:sp>
      <p:sp>
        <p:nvSpPr>
          <p:cNvPr id="60" name="Text Placeholder 12">
            <a:extLst>
              <a:ext uri="{FF2B5EF4-FFF2-40B4-BE49-F238E27FC236}">
                <a16:creationId xmlns:a16="http://schemas.microsoft.com/office/drawing/2014/main" id="{1DC8CD9B-FBC9-A743-9AC7-E857423B728D}"/>
              </a:ext>
            </a:extLst>
          </p:cNvPr>
          <p:cNvSpPr>
            <a:spLocks noGrp="1"/>
          </p:cNvSpPr>
          <p:nvPr>
            <p:ph type="body" sz="quarter" idx="22" hasCustomPrompt="1"/>
          </p:nvPr>
        </p:nvSpPr>
        <p:spPr>
          <a:xfrm>
            <a:off x="195645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61" name="Picture Placeholder 8">
            <a:extLst>
              <a:ext uri="{FF2B5EF4-FFF2-40B4-BE49-F238E27FC236}">
                <a16:creationId xmlns:a16="http://schemas.microsoft.com/office/drawing/2014/main" id="{C711A17C-EBA8-CD4E-BFF4-FA032CDBDEF6}"/>
              </a:ext>
            </a:extLst>
          </p:cNvPr>
          <p:cNvSpPr>
            <a:spLocks noGrp="1"/>
          </p:cNvSpPr>
          <p:nvPr>
            <p:ph type="pic" sz="quarter" idx="23"/>
          </p:nvPr>
        </p:nvSpPr>
        <p:spPr>
          <a:xfrm>
            <a:off x="1956459" y="972289"/>
            <a:ext cx="1224657" cy="1152128"/>
          </a:xfrm>
          <a:solidFill>
            <a:schemeClr val="bg2"/>
          </a:solidFill>
        </p:spPr>
        <p:txBody>
          <a:bodyPr/>
          <a:lstStyle/>
          <a:p>
            <a:r>
              <a:rPr lang="en-US" noProof="0"/>
              <a:t>Click icon to add picture</a:t>
            </a:r>
            <a:endParaRPr lang="en-GB" noProof="0"/>
          </a:p>
        </p:txBody>
      </p:sp>
      <p:sp>
        <p:nvSpPr>
          <p:cNvPr id="62" name="Text Placeholder 12">
            <a:extLst>
              <a:ext uri="{FF2B5EF4-FFF2-40B4-BE49-F238E27FC236}">
                <a16:creationId xmlns:a16="http://schemas.microsoft.com/office/drawing/2014/main" id="{F26CB6DD-98B0-4245-B0C4-2B6E92E7A142}"/>
              </a:ext>
            </a:extLst>
          </p:cNvPr>
          <p:cNvSpPr>
            <a:spLocks noGrp="1"/>
          </p:cNvSpPr>
          <p:nvPr>
            <p:ph type="body" sz="quarter" idx="24" hasCustomPrompt="1"/>
          </p:nvPr>
        </p:nvSpPr>
        <p:spPr>
          <a:xfrm>
            <a:off x="195645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63" name="Picture Placeholder 8">
            <a:extLst>
              <a:ext uri="{FF2B5EF4-FFF2-40B4-BE49-F238E27FC236}">
                <a16:creationId xmlns:a16="http://schemas.microsoft.com/office/drawing/2014/main" id="{1BCD8AAC-F130-9941-994A-0B38796B3013}"/>
              </a:ext>
            </a:extLst>
          </p:cNvPr>
          <p:cNvSpPr>
            <a:spLocks noGrp="1"/>
          </p:cNvSpPr>
          <p:nvPr>
            <p:ph type="pic" sz="quarter" idx="25"/>
          </p:nvPr>
        </p:nvSpPr>
        <p:spPr>
          <a:xfrm>
            <a:off x="1956459" y="2852936"/>
            <a:ext cx="1224657" cy="1152128"/>
          </a:xfrm>
          <a:solidFill>
            <a:schemeClr val="bg2"/>
          </a:solidFill>
        </p:spPr>
        <p:txBody>
          <a:bodyPr/>
          <a:lstStyle/>
          <a:p>
            <a:r>
              <a:rPr lang="en-US" noProof="0"/>
              <a:t>Click icon to add picture</a:t>
            </a:r>
            <a:endParaRPr lang="en-GB" noProof="0"/>
          </a:p>
        </p:txBody>
      </p:sp>
      <p:sp>
        <p:nvSpPr>
          <p:cNvPr id="64" name="Text Placeholder 12">
            <a:extLst>
              <a:ext uri="{FF2B5EF4-FFF2-40B4-BE49-F238E27FC236}">
                <a16:creationId xmlns:a16="http://schemas.microsoft.com/office/drawing/2014/main" id="{F9CF4064-F077-0D40-959C-FF7D687EF420}"/>
              </a:ext>
            </a:extLst>
          </p:cNvPr>
          <p:cNvSpPr>
            <a:spLocks noGrp="1"/>
          </p:cNvSpPr>
          <p:nvPr>
            <p:ph type="body" sz="quarter" idx="26" hasCustomPrompt="1"/>
          </p:nvPr>
        </p:nvSpPr>
        <p:spPr>
          <a:xfrm>
            <a:off x="195645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65" name="Picture Placeholder 8">
            <a:extLst>
              <a:ext uri="{FF2B5EF4-FFF2-40B4-BE49-F238E27FC236}">
                <a16:creationId xmlns:a16="http://schemas.microsoft.com/office/drawing/2014/main" id="{CB955200-0651-C74C-AEEC-82DA3FF0BB64}"/>
              </a:ext>
            </a:extLst>
          </p:cNvPr>
          <p:cNvSpPr>
            <a:spLocks noGrp="1"/>
          </p:cNvSpPr>
          <p:nvPr>
            <p:ph type="pic" sz="quarter" idx="27"/>
          </p:nvPr>
        </p:nvSpPr>
        <p:spPr>
          <a:xfrm>
            <a:off x="1956459" y="4790224"/>
            <a:ext cx="1224657" cy="1152128"/>
          </a:xfrm>
          <a:solidFill>
            <a:schemeClr val="bg2"/>
          </a:solidFill>
        </p:spPr>
        <p:txBody>
          <a:bodyPr/>
          <a:lstStyle/>
          <a:p>
            <a:r>
              <a:rPr lang="en-US" noProof="0"/>
              <a:t>Click icon to add picture</a:t>
            </a:r>
            <a:endParaRPr lang="en-GB" noProof="0"/>
          </a:p>
        </p:txBody>
      </p:sp>
      <p:sp>
        <p:nvSpPr>
          <p:cNvPr id="66" name="Text Placeholder 12">
            <a:extLst>
              <a:ext uri="{FF2B5EF4-FFF2-40B4-BE49-F238E27FC236}">
                <a16:creationId xmlns:a16="http://schemas.microsoft.com/office/drawing/2014/main" id="{8756267B-A79F-E744-9959-427A7D942822}"/>
              </a:ext>
            </a:extLst>
          </p:cNvPr>
          <p:cNvSpPr>
            <a:spLocks noGrp="1"/>
          </p:cNvSpPr>
          <p:nvPr>
            <p:ph type="body" sz="quarter" idx="28" hasCustomPrompt="1"/>
          </p:nvPr>
        </p:nvSpPr>
        <p:spPr>
          <a:xfrm>
            <a:off x="3362055"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67" name="Picture Placeholder 8">
            <a:extLst>
              <a:ext uri="{FF2B5EF4-FFF2-40B4-BE49-F238E27FC236}">
                <a16:creationId xmlns:a16="http://schemas.microsoft.com/office/drawing/2014/main" id="{AB214375-39A5-A04C-A353-56F3FB5634EF}"/>
              </a:ext>
            </a:extLst>
          </p:cNvPr>
          <p:cNvSpPr>
            <a:spLocks noGrp="1"/>
          </p:cNvSpPr>
          <p:nvPr>
            <p:ph type="pic" sz="quarter" idx="29"/>
          </p:nvPr>
        </p:nvSpPr>
        <p:spPr>
          <a:xfrm>
            <a:off x="3362055" y="972289"/>
            <a:ext cx="1224657" cy="1152128"/>
          </a:xfrm>
          <a:solidFill>
            <a:schemeClr val="bg2"/>
          </a:solidFill>
        </p:spPr>
        <p:txBody>
          <a:bodyPr/>
          <a:lstStyle/>
          <a:p>
            <a:r>
              <a:rPr lang="en-US" noProof="0"/>
              <a:t>Click icon to add picture</a:t>
            </a:r>
            <a:endParaRPr lang="en-GB" noProof="0"/>
          </a:p>
        </p:txBody>
      </p:sp>
      <p:sp>
        <p:nvSpPr>
          <p:cNvPr id="68" name="Text Placeholder 12">
            <a:extLst>
              <a:ext uri="{FF2B5EF4-FFF2-40B4-BE49-F238E27FC236}">
                <a16:creationId xmlns:a16="http://schemas.microsoft.com/office/drawing/2014/main" id="{F971FDCB-BC91-F146-98E5-57CF54135C71}"/>
              </a:ext>
            </a:extLst>
          </p:cNvPr>
          <p:cNvSpPr>
            <a:spLocks noGrp="1"/>
          </p:cNvSpPr>
          <p:nvPr>
            <p:ph type="body" sz="quarter" idx="30" hasCustomPrompt="1"/>
          </p:nvPr>
        </p:nvSpPr>
        <p:spPr>
          <a:xfrm>
            <a:off x="3362055"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69" name="Picture Placeholder 8">
            <a:extLst>
              <a:ext uri="{FF2B5EF4-FFF2-40B4-BE49-F238E27FC236}">
                <a16:creationId xmlns:a16="http://schemas.microsoft.com/office/drawing/2014/main" id="{574F9D68-D350-7E4F-90EA-2807CE24F91B}"/>
              </a:ext>
            </a:extLst>
          </p:cNvPr>
          <p:cNvSpPr>
            <a:spLocks noGrp="1"/>
          </p:cNvSpPr>
          <p:nvPr>
            <p:ph type="pic" sz="quarter" idx="31"/>
          </p:nvPr>
        </p:nvSpPr>
        <p:spPr>
          <a:xfrm>
            <a:off x="3362055" y="2852936"/>
            <a:ext cx="1224657" cy="1152128"/>
          </a:xfrm>
          <a:solidFill>
            <a:schemeClr val="bg2"/>
          </a:solidFill>
        </p:spPr>
        <p:txBody>
          <a:bodyPr/>
          <a:lstStyle/>
          <a:p>
            <a:r>
              <a:rPr lang="en-US" noProof="0"/>
              <a:t>Click icon to add picture</a:t>
            </a:r>
            <a:endParaRPr lang="en-GB" noProof="0"/>
          </a:p>
        </p:txBody>
      </p:sp>
      <p:sp>
        <p:nvSpPr>
          <p:cNvPr id="70" name="Text Placeholder 12">
            <a:extLst>
              <a:ext uri="{FF2B5EF4-FFF2-40B4-BE49-F238E27FC236}">
                <a16:creationId xmlns:a16="http://schemas.microsoft.com/office/drawing/2014/main" id="{161D954B-029D-4446-BB28-9C9DC930D5F7}"/>
              </a:ext>
            </a:extLst>
          </p:cNvPr>
          <p:cNvSpPr>
            <a:spLocks noGrp="1"/>
          </p:cNvSpPr>
          <p:nvPr>
            <p:ph type="body" sz="quarter" idx="32" hasCustomPrompt="1"/>
          </p:nvPr>
        </p:nvSpPr>
        <p:spPr>
          <a:xfrm>
            <a:off x="3362055"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71" name="Picture Placeholder 8">
            <a:extLst>
              <a:ext uri="{FF2B5EF4-FFF2-40B4-BE49-F238E27FC236}">
                <a16:creationId xmlns:a16="http://schemas.microsoft.com/office/drawing/2014/main" id="{62845A80-D3AC-E049-B40E-CA9C5E1D75EF}"/>
              </a:ext>
            </a:extLst>
          </p:cNvPr>
          <p:cNvSpPr>
            <a:spLocks noGrp="1"/>
          </p:cNvSpPr>
          <p:nvPr>
            <p:ph type="pic" sz="quarter" idx="33"/>
          </p:nvPr>
        </p:nvSpPr>
        <p:spPr>
          <a:xfrm>
            <a:off x="3362055" y="4790224"/>
            <a:ext cx="1224657" cy="1152128"/>
          </a:xfrm>
          <a:solidFill>
            <a:schemeClr val="bg2"/>
          </a:solidFill>
        </p:spPr>
        <p:txBody>
          <a:bodyPr/>
          <a:lstStyle/>
          <a:p>
            <a:r>
              <a:rPr lang="en-US" noProof="0"/>
              <a:t>Click icon to add picture</a:t>
            </a:r>
            <a:endParaRPr lang="en-GB" noProof="0"/>
          </a:p>
        </p:txBody>
      </p:sp>
      <p:sp>
        <p:nvSpPr>
          <p:cNvPr id="72" name="Text Placeholder 12">
            <a:extLst>
              <a:ext uri="{FF2B5EF4-FFF2-40B4-BE49-F238E27FC236}">
                <a16:creationId xmlns:a16="http://schemas.microsoft.com/office/drawing/2014/main" id="{488E60BF-F93C-9541-9710-7C1A80851822}"/>
              </a:ext>
            </a:extLst>
          </p:cNvPr>
          <p:cNvSpPr>
            <a:spLocks noGrp="1"/>
          </p:cNvSpPr>
          <p:nvPr>
            <p:ph type="body" sz="quarter" idx="34" hasCustomPrompt="1"/>
          </p:nvPr>
        </p:nvSpPr>
        <p:spPr>
          <a:xfrm>
            <a:off x="4767651"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73" name="Picture Placeholder 8">
            <a:extLst>
              <a:ext uri="{FF2B5EF4-FFF2-40B4-BE49-F238E27FC236}">
                <a16:creationId xmlns:a16="http://schemas.microsoft.com/office/drawing/2014/main" id="{FEEEAC87-2ED9-2E4D-86DF-9ECBAE188C60}"/>
              </a:ext>
            </a:extLst>
          </p:cNvPr>
          <p:cNvSpPr>
            <a:spLocks noGrp="1"/>
          </p:cNvSpPr>
          <p:nvPr>
            <p:ph type="pic" sz="quarter" idx="35"/>
          </p:nvPr>
        </p:nvSpPr>
        <p:spPr>
          <a:xfrm>
            <a:off x="4767651" y="972289"/>
            <a:ext cx="1224657" cy="1152128"/>
          </a:xfrm>
          <a:solidFill>
            <a:schemeClr val="bg2"/>
          </a:solidFill>
        </p:spPr>
        <p:txBody>
          <a:bodyPr/>
          <a:lstStyle/>
          <a:p>
            <a:r>
              <a:rPr lang="en-US" noProof="0"/>
              <a:t>Click icon to add picture</a:t>
            </a:r>
            <a:endParaRPr lang="en-GB" noProof="0"/>
          </a:p>
        </p:txBody>
      </p:sp>
      <p:sp>
        <p:nvSpPr>
          <p:cNvPr id="74" name="Text Placeholder 12">
            <a:extLst>
              <a:ext uri="{FF2B5EF4-FFF2-40B4-BE49-F238E27FC236}">
                <a16:creationId xmlns:a16="http://schemas.microsoft.com/office/drawing/2014/main" id="{F9FC3E3A-578A-F947-A373-E3F30C72C6CE}"/>
              </a:ext>
            </a:extLst>
          </p:cNvPr>
          <p:cNvSpPr>
            <a:spLocks noGrp="1"/>
          </p:cNvSpPr>
          <p:nvPr>
            <p:ph type="body" sz="quarter" idx="36" hasCustomPrompt="1"/>
          </p:nvPr>
        </p:nvSpPr>
        <p:spPr>
          <a:xfrm>
            <a:off x="4767651"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75" name="Picture Placeholder 8">
            <a:extLst>
              <a:ext uri="{FF2B5EF4-FFF2-40B4-BE49-F238E27FC236}">
                <a16:creationId xmlns:a16="http://schemas.microsoft.com/office/drawing/2014/main" id="{2AFA8EDE-CE13-B945-B4F6-56E3F889B8ED}"/>
              </a:ext>
            </a:extLst>
          </p:cNvPr>
          <p:cNvSpPr>
            <a:spLocks noGrp="1"/>
          </p:cNvSpPr>
          <p:nvPr>
            <p:ph type="pic" sz="quarter" idx="37"/>
          </p:nvPr>
        </p:nvSpPr>
        <p:spPr>
          <a:xfrm>
            <a:off x="4767651" y="2852936"/>
            <a:ext cx="1224657" cy="1152128"/>
          </a:xfrm>
          <a:solidFill>
            <a:schemeClr val="bg2"/>
          </a:solidFill>
        </p:spPr>
        <p:txBody>
          <a:bodyPr/>
          <a:lstStyle/>
          <a:p>
            <a:r>
              <a:rPr lang="en-US" noProof="0"/>
              <a:t>Click icon to add picture</a:t>
            </a:r>
            <a:endParaRPr lang="en-GB" noProof="0"/>
          </a:p>
        </p:txBody>
      </p:sp>
      <p:sp>
        <p:nvSpPr>
          <p:cNvPr id="76" name="Text Placeholder 12">
            <a:extLst>
              <a:ext uri="{FF2B5EF4-FFF2-40B4-BE49-F238E27FC236}">
                <a16:creationId xmlns:a16="http://schemas.microsoft.com/office/drawing/2014/main" id="{C8F525B0-A7A0-B64A-B445-277D45D8E7B1}"/>
              </a:ext>
            </a:extLst>
          </p:cNvPr>
          <p:cNvSpPr>
            <a:spLocks noGrp="1"/>
          </p:cNvSpPr>
          <p:nvPr>
            <p:ph type="body" sz="quarter" idx="38" hasCustomPrompt="1"/>
          </p:nvPr>
        </p:nvSpPr>
        <p:spPr>
          <a:xfrm>
            <a:off x="4767651"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77" name="Picture Placeholder 8">
            <a:extLst>
              <a:ext uri="{FF2B5EF4-FFF2-40B4-BE49-F238E27FC236}">
                <a16:creationId xmlns:a16="http://schemas.microsoft.com/office/drawing/2014/main" id="{FD4B3624-2890-8C4D-8939-46E957AC6B43}"/>
              </a:ext>
            </a:extLst>
          </p:cNvPr>
          <p:cNvSpPr>
            <a:spLocks noGrp="1"/>
          </p:cNvSpPr>
          <p:nvPr>
            <p:ph type="pic" sz="quarter" idx="39"/>
          </p:nvPr>
        </p:nvSpPr>
        <p:spPr>
          <a:xfrm>
            <a:off x="4767651" y="4790224"/>
            <a:ext cx="1224657" cy="1152128"/>
          </a:xfrm>
          <a:solidFill>
            <a:schemeClr val="bg2"/>
          </a:solidFill>
        </p:spPr>
        <p:txBody>
          <a:bodyPr/>
          <a:lstStyle/>
          <a:p>
            <a:r>
              <a:rPr lang="en-US" noProof="0"/>
              <a:t>Click icon to add picture</a:t>
            </a:r>
            <a:endParaRPr lang="en-GB" noProof="0"/>
          </a:p>
        </p:txBody>
      </p:sp>
      <p:sp>
        <p:nvSpPr>
          <p:cNvPr id="78" name="Text Placeholder 12">
            <a:extLst>
              <a:ext uri="{FF2B5EF4-FFF2-40B4-BE49-F238E27FC236}">
                <a16:creationId xmlns:a16="http://schemas.microsoft.com/office/drawing/2014/main" id="{6D214E2A-8CA9-714B-AB6D-F9ABD0B579E7}"/>
              </a:ext>
            </a:extLst>
          </p:cNvPr>
          <p:cNvSpPr>
            <a:spLocks noGrp="1"/>
          </p:cNvSpPr>
          <p:nvPr>
            <p:ph type="body" sz="quarter" idx="40" hasCustomPrompt="1"/>
          </p:nvPr>
        </p:nvSpPr>
        <p:spPr>
          <a:xfrm>
            <a:off x="6199694"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79" name="Picture Placeholder 8">
            <a:extLst>
              <a:ext uri="{FF2B5EF4-FFF2-40B4-BE49-F238E27FC236}">
                <a16:creationId xmlns:a16="http://schemas.microsoft.com/office/drawing/2014/main" id="{D6B955F2-4FB9-B14E-AD8D-4B8FBE6BAB1A}"/>
              </a:ext>
            </a:extLst>
          </p:cNvPr>
          <p:cNvSpPr>
            <a:spLocks noGrp="1"/>
          </p:cNvSpPr>
          <p:nvPr>
            <p:ph type="pic" sz="quarter" idx="41"/>
          </p:nvPr>
        </p:nvSpPr>
        <p:spPr>
          <a:xfrm>
            <a:off x="6199694" y="972289"/>
            <a:ext cx="1224657" cy="1152128"/>
          </a:xfrm>
          <a:solidFill>
            <a:schemeClr val="bg2"/>
          </a:solidFill>
        </p:spPr>
        <p:txBody>
          <a:bodyPr/>
          <a:lstStyle/>
          <a:p>
            <a:r>
              <a:rPr lang="en-US" noProof="0"/>
              <a:t>Click icon to add picture</a:t>
            </a:r>
            <a:endParaRPr lang="en-GB" noProof="0"/>
          </a:p>
        </p:txBody>
      </p:sp>
      <p:sp>
        <p:nvSpPr>
          <p:cNvPr id="80" name="Text Placeholder 12">
            <a:extLst>
              <a:ext uri="{FF2B5EF4-FFF2-40B4-BE49-F238E27FC236}">
                <a16:creationId xmlns:a16="http://schemas.microsoft.com/office/drawing/2014/main" id="{E7596CF5-6C02-8340-A408-112A5B58EB24}"/>
              </a:ext>
            </a:extLst>
          </p:cNvPr>
          <p:cNvSpPr>
            <a:spLocks noGrp="1"/>
          </p:cNvSpPr>
          <p:nvPr>
            <p:ph type="body" sz="quarter" idx="42" hasCustomPrompt="1"/>
          </p:nvPr>
        </p:nvSpPr>
        <p:spPr>
          <a:xfrm>
            <a:off x="6199694"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81" name="Picture Placeholder 8">
            <a:extLst>
              <a:ext uri="{FF2B5EF4-FFF2-40B4-BE49-F238E27FC236}">
                <a16:creationId xmlns:a16="http://schemas.microsoft.com/office/drawing/2014/main" id="{55DBFE82-123F-FE44-AC7A-88E06FF85B37}"/>
              </a:ext>
            </a:extLst>
          </p:cNvPr>
          <p:cNvSpPr>
            <a:spLocks noGrp="1"/>
          </p:cNvSpPr>
          <p:nvPr>
            <p:ph type="pic" sz="quarter" idx="43"/>
          </p:nvPr>
        </p:nvSpPr>
        <p:spPr>
          <a:xfrm>
            <a:off x="6199694" y="2852936"/>
            <a:ext cx="1224657" cy="1152128"/>
          </a:xfrm>
          <a:solidFill>
            <a:schemeClr val="bg2"/>
          </a:solidFill>
        </p:spPr>
        <p:txBody>
          <a:bodyPr/>
          <a:lstStyle/>
          <a:p>
            <a:r>
              <a:rPr lang="en-US" noProof="0"/>
              <a:t>Click icon to add picture</a:t>
            </a:r>
            <a:endParaRPr lang="en-GB" noProof="0"/>
          </a:p>
        </p:txBody>
      </p:sp>
      <p:sp>
        <p:nvSpPr>
          <p:cNvPr id="82" name="Text Placeholder 12">
            <a:extLst>
              <a:ext uri="{FF2B5EF4-FFF2-40B4-BE49-F238E27FC236}">
                <a16:creationId xmlns:a16="http://schemas.microsoft.com/office/drawing/2014/main" id="{F1840D82-F560-F347-9BCB-C815B1236B93}"/>
              </a:ext>
            </a:extLst>
          </p:cNvPr>
          <p:cNvSpPr>
            <a:spLocks noGrp="1"/>
          </p:cNvSpPr>
          <p:nvPr>
            <p:ph type="body" sz="quarter" idx="44" hasCustomPrompt="1"/>
          </p:nvPr>
        </p:nvSpPr>
        <p:spPr>
          <a:xfrm>
            <a:off x="6199694"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83" name="Picture Placeholder 8">
            <a:extLst>
              <a:ext uri="{FF2B5EF4-FFF2-40B4-BE49-F238E27FC236}">
                <a16:creationId xmlns:a16="http://schemas.microsoft.com/office/drawing/2014/main" id="{D1250F34-D376-2949-9C33-28D532F3E108}"/>
              </a:ext>
            </a:extLst>
          </p:cNvPr>
          <p:cNvSpPr>
            <a:spLocks noGrp="1"/>
          </p:cNvSpPr>
          <p:nvPr>
            <p:ph type="pic" sz="quarter" idx="45"/>
          </p:nvPr>
        </p:nvSpPr>
        <p:spPr>
          <a:xfrm>
            <a:off x="6199694" y="4790224"/>
            <a:ext cx="1224657" cy="1152128"/>
          </a:xfrm>
          <a:solidFill>
            <a:schemeClr val="bg2"/>
          </a:solidFill>
        </p:spPr>
        <p:txBody>
          <a:bodyPr/>
          <a:lstStyle/>
          <a:p>
            <a:r>
              <a:rPr lang="en-US" noProof="0"/>
              <a:t>Click icon to add picture</a:t>
            </a:r>
            <a:endParaRPr lang="en-GB" noProof="0"/>
          </a:p>
        </p:txBody>
      </p:sp>
      <p:sp>
        <p:nvSpPr>
          <p:cNvPr id="84" name="Text Placeholder 12">
            <a:extLst>
              <a:ext uri="{FF2B5EF4-FFF2-40B4-BE49-F238E27FC236}">
                <a16:creationId xmlns:a16="http://schemas.microsoft.com/office/drawing/2014/main" id="{2E652576-CB32-664B-8A88-A60620C98325}"/>
              </a:ext>
            </a:extLst>
          </p:cNvPr>
          <p:cNvSpPr>
            <a:spLocks noGrp="1"/>
          </p:cNvSpPr>
          <p:nvPr>
            <p:ph type="body" sz="quarter" idx="46" hasCustomPrompt="1"/>
          </p:nvPr>
        </p:nvSpPr>
        <p:spPr>
          <a:xfrm>
            <a:off x="760259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85" name="Picture Placeholder 8">
            <a:extLst>
              <a:ext uri="{FF2B5EF4-FFF2-40B4-BE49-F238E27FC236}">
                <a16:creationId xmlns:a16="http://schemas.microsoft.com/office/drawing/2014/main" id="{E4166B57-4E09-FA40-A5F3-9ED3F40F3DB4}"/>
              </a:ext>
            </a:extLst>
          </p:cNvPr>
          <p:cNvSpPr>
            <a:spLocks noGrp="1"/>
          </p:cNvSpPr>
          <p:nvPr>
            <p:ph type="pic" sz="quarter" idx="47"/>
          </p:nvPr>
        </p:nvSpPr>
        <p:spPr>
          <a:xfrm>
            <a:off x="7602593" y="972289"/>
            <a:ext cx="1224657" cy="1152128"/>
          </a:xfrm>
          <a:solidFill>
            <a:schemeClr val="bg2"/>
          </a:solidFill>
        </p:spPr>
        <p:txBody>
          <a:bodyPr/>
          <a:lstStyle/>
          <a:p>
            <a:r>
              <a:rPr lang="en-US" noProof="0"/>
              <a:t>Click icon to add picture</a:t>
            </a:r>
            <a:endParaRPr lang="en-GB" noProof="0"/>
          </a:p>
        </p:txBody>
      </p:sp>
      <p:sp>
        <p:nvSpPr>
          <p:cNvPr id="86" name="Text Placeholder 12">
            <a:extLst>
              <a:ext uri="{FF2B5EF4-FFF2-40B4-BE49-F238E27FC236}">
                <a16:creationId xmlns:a16="http://schemas.microsoft.com/office/drawing/2014/main" id="{3A39CC8F-58E9-314A-A2E3-DD3D6A5B4E94}"/>
              </a:ext>
            </a:extLst>
          </p:cNvPr>
          <p:cNvSpPr>
            <a:spLocks noGrp="1"/>
          </p:cNvSpPr>
          <p:nvPr>
            <p:ph type="body" sz="quarter" idx="48" hasCustomPrompt="1"/>
          </p:nvPr>
        </p:nvSpPr>
        <p:spPr>
          <a:xfrm>
            <a:off x="760259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87" name="Picture Placeholder 8">
            <a:extLst>
              <a:ext uri="{FF2B5EF4-FFF2-40B4-BE49-F238E27FC236}">
                <a16:creationId xmlns:a16="http://schemas.microsoft.com/office/drawing/2014/main" id="{592C16BF-9FD2-B648-A817-307F47E2DDEF}"/>
              </a:ext>
            </a:extLst>
          </p:cNvPr>
          <p:cNvSpPr>
            <a:spLocks noGrp="1"/>
          </p:cNvSpPr>
          <p:nvPr>
            <p:ph type="pic" sz="quarter" idx="49"/>
          </p:nvPr>
        </p:nvSpPr>
        <p:spPr>
          <a:xfrm>
            <a:off x="7602593" y="2852936"/>
            <a:ext cx="1224657" cy="1152128"/>
          </a:xfrm>
          <a:solidFill>
            <a:schemeClr val="bg2"/>
          </a:solidFill>
        </p:spPr>
        <p:txBody>
          <a:bodyPr/>
          <a:lstStyle/>
          <a:p>
            <a:r>
              <a:rPr lang="en-US" noProof="0"/>
              <a:t>Click icon to add picture</a:t>
            </a:r>
            <a:endParaRPr lang="en-GB" noProof="0"/>
          </a:p>
        </p:txBody>
      </p:sp>
      <p:sp>
        <p:nvSpPr>
          <p:cNvPr id="88" name="Text Placeholder 12">
            <a:extLst>
              <a:ext uri="{FF2B5EF4-FFF2-40B4-BE49-F238E27FC236}">
                <a16:creationId xmlns:a16="http://schemas.microsoft.com/office/drawing/2014/main" id="{3AF328B4-E333-1042-BF20-5C692BE2DED5}"/>
              </a:ext>
            </a:extLst>
          </p:cNvPr>
          <p:cNvSpPr>
            <a:spLocks noGrp="1"/>
          </p:cNvSpPr>
          <p:nvPr>
            <p:ph type="body" sz="quarter" idx="50" hasCustomPrompt="1"/>
          </p:nvPr>
        </p:nvSpPr>
        <p:spPr>
          <a:xfrm>
            <a:off x="760259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89" name="Picture Placeholder 8">
            <a:extLst>
              <a:ext uri="{FF2B5EF4-FFF2-40B4-BE49-F238E27FC236}">
                <a16:creationId xmlns:a16="http://schemas.microsoft.com/office/drawing/2014/main" id="{FE1C45B4-BC2A-0848-85DF-93BB57E800FF}"/>
              </a:ext>
            </a:extLst>
          </p:cNvPr>
          <p:cNvSpPr>
            <a:spLocks noGrp="1"/>
          </p:cNvSpPr>
          <p:nvPr>
            <p:ph type="pic" sz="quarter" idx="51"/>
          </p:nvPr>
        </p:nvSpPr>
        <p:spPr>
          <a:xfrm>
            <a:off x="7602593" y="4790224"/>
            <a:ext cx="1224657" cy="1152128"/>
          </a:xfrm>
          <a:solidFill>
            <a:schemeClr val="bg2"/>
          </a:solidFill>
        </p:spPr>
        <p:txBody>
          <a:bodyPr/>
          <a:lstStyle/>
          <a:p>
            <a:r>
              <a:rPr lang="en-US" noProof="0"/>
              <a:t>Click icon to add picture</a:t>
            </a:r>
            <a:endParaRPr lang="en-GB" noProof="0"/>
          </a:p>
        </p:txBody>
      </p:sp>
      <p:sp>
        <p:nvSpPr>
          <p:cNvPr id="90" name="Text Placeholder 12">
            <a:extLst>
              <a:ext uri="{FF2B5EF4-FFF2-40B4-BE49-F238E27FC236}">
                <a16:creationId xmlns:a16="http://schemas.microsoft.com/office/drawing/2014/main" id="{BEF39294-F373-1442-A52B-90B650333EF5}"/>
              </a:ext>
            </a:extLst>
          </p:cNvPr>
          <p:cNvSpPr>
            <a:spLocks noGrp="1"/>
          </p:cNvSpPr>
          <p:nvPr>
            <p:ph type="body" sz="quarter" idx="52" hasCustomPrompt="1"/>
          </p:nvPr>
        </p:nvSpPr>
        <p:spPr>
          <a:xfrm>
            <a:off x="901293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91" name="Picture Placeholder 8">
            <a:extLst>
              <a:ext uri="{FF2B5EF4-FFF2-40B4-BE49-F238E27FC236}">
                <a16:creationId xmlns:a16="http://schemas.microsoft.com/office/drawing/2014/main" id="{F1BFB789-5B32-2142-86DB-1BD9132002E7}"/>
              </a:ext>
            </a:extLst>
          </p:cNvPr>
          <p:cNvSpPr>
            <a:spLocks noGrp="1"/>
          </p:cNvSpPr>
          <p:nvPr>
            <p:ph type="pic" sz="quarter" idx="53"/>
          </p:nvPr>
        </p:nvSpPr>
        <p:spPr>
          <a:xfrm>
            <a:off x="9012939" y="972289"/>
            <a:ext cx="1224657" cy="1152128"/>
          </a:xfrm>
          <a:solidFill>
            <a:schemeClr val="bg2"/>
          </a:solidFill>
        </p:spPr>
        <p:txBody>
          <a:bodyPr/>
          <a:lstStyle/>
          <a:p>
            <a:r>
              <a:rPr lang="en-US" noProof="0"/>
              <a:t>Click icon to add picture</a:t>
            </a:r>
            <a:endParaRPr lang="en-GB" noProof="0"/>
          </a:p>
        </p:txBody>
      </p:sp>
      <p:sp>
        <p:nvSpPr>
          <p:cNvPr id="92" name="Text Placeholder 12">
            <a:extLst>
              <a:ext uri="{FF2B5EF4-FFF2-40B4-BE49-F238E27FC236}">
                <a16:creationId xmlns:a16="http://schemas.microsoft.com/office/drawing/2014/main" id="{675A9E3C-585C-B248-896C-1414E40E7A73}"/>
              </a:ext>
            </a:extLst>
          </p:cNvPr>
          <p:cNvSpPr>
            <a:spLocks noGrp="1"/>
          </p:cNvSpPr>
          <p:nvPr>
            <p:ph type="body" sz="quarter" idx="54" hasCustomPrompt="1"/>
          </p:nvPr>
        </p:nvSpPr>
        <p:spPr>
          <a:xfrm>
            <a:off x="901293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93" name="Picture Placeholder 8">
            <a:extLst>
              <a:ext uri="{FF2B5EF4-FFF2-40B4-BE49-F238E27FC236}">
                <a16:creationId xmlns:a16="http://schemas.microsoft.com/office/drawing/2014/main" id="{29364FDE-F38F-AA40-A782-82BB5A87E64D}"/>
              </a:ext>
            </a:extLst>
          </p:cNvPr>
          <p:cNvSpPr>
            <a:spLocks noGrp="1"/>
          </p:cNvSpPr>
          <p:nvPr>
            <p:ph type="pic" sz="quarter" idx="55"/>
          </p:nvPr>
        </p:nvSpPr>
        <p:spPr>
          <a:xfrm>
            <a:off x="9012939" y="2852936"/>
            <a:ext cx="1224657" cy="1152128"/>
          </a:xfrm>
          <a:solidFill>
            <a:schemeClr val="bg2"/>
          </a:solidFill>
        </p:spPr>
        <p:txBody>
          <a:bodyPr/>
          <a:lstStyle/>
          <a:p>
            <a:r>
              <a:rPr lang="en-US" noProof="0"/>
              <a:t>Click icon to add picture</a:t>
            </a:r>
            <a:endParaRPr lang="en-GB" noProof="0"/>
          </a:p>
        </p:txBody>
      </p:sp>
      <p:sp>
        <p:nvSpPr>
          <p:cNvPr id="94" name="Text Placeholder 12">
            <a:extLst>
              <a:ext uri="{FF2B5EF4-FFF2-40B4-BE49-F238E27FC236}">
                <a16:creationId xmlns:a16="http://schemas.microsoft.com/office/drawing/2014/main" id="{6BDD965A-6A84-7042-98AA-3F3DEB403997}"/>
              </a:ext>
            </a:extLst>
          </p:cNvPr>
          <p:cNvSpPr>
            <a:spLocks noGrp="1"/>
          </p:cNvSpPr>
          <p:nvPr>
            <p:ph type="body" sz="quarter" idx="56" hasCustomPrompt="1"/>
          </p:nvPr>
        </p:nvSpPr>
        <p:spPr>
          <a:xfrm>
            <a:off x="901293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95" name="Picture Placeholder 8">
            <a:extLst>
              <a:ext uri="{FF2B5EF4-FFF2-40B4-BE49-F238E27FC236}">
                <a16:creationId xmlns:a16="http://schemas.microsoft.com/office/drawing/2014/main" id="{7B42BFA0-5CE4-1847-87E6-196EFFCF7AB9}"/>
              </a:ext>
            </a:extLst>
          </p:cNvPr>
          <p:cNvSpPr>
            <a:spLocks noGrp="1"/>
          </p:cNvSpPr>
          <p:nvPr>
            <p:ph type="pic" sz="quarter" idx="57"/>
          </p:nvPr>
        </p:nvSpPr>
        <p:spPr>
          <a:xfrm>
            <a:off x="9012939" y="4790224"/>
            <a:ext cx="1224657" cy="1152128"/>
          </a:xfrm>
          <a:solidFill>
            <a:schemeClr val="bg2"/>
          </a:solidFill>
        </p:spPr>
        <p:txBody>
          <a:bodyPr/>
          <a:lstStyle/>
          <a:p>
            <a:r>
              <a:rPr lang="en-US" noProof="0"/>
              <a:t>Click icon to add picture</a:t>
            </a:r>
            <a:endParaRPr lang="en-GB" noProof="0"/>
          </a:p>
        </p:txBody>
      </p:sp>
      <p:sp>
        <p:nvSpPr>
          <p:cNvPr id="96" name="Text Placeholder 12">
            <a:extLst>
              <a:ext uri="{FF2B5EF4-FFF2-40B4-BE49-F238E27FC236}">
                <a16:creationId xmlns:a16="http://schemas.microsoft.com/office/drawing/2014/main" id="{FEC924B8-D6BA-A149-84F7-1B4FA99CEC3D}"/>
              </a:ext>
            </a:extLst>
          </p:cNvPr>
          <p:cNvSpPr>
            <a:spLocks noGrp="1"/>
          </p:cNvSpPr>
          <p:nvPr>
            <p:ph type="body" sz="quarter" idx="58" hasCustomPrompt="1"/>
          </p:nvPr>
        </p:nvSpPr>
        <p:spPr>
          <a:xfrm>
            <a:off x="10416480"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97" name="Picture Placeholder 8">
            <a:extLst>
              <a:ext uri="{FF2B5EF4-FFF2-40B4-BE49-F238E27FC236}">
                <a16:creationId xmlns:a16="http://schemas.microsoft.com/office/drawing/2014/main" id="{B57BAD7E-DAA7-6949-87C2-850149806667}"/>
              </a:ext>
            </a:extLst>
          </p:cNvPr>
          <p:cNvSpPr>
            <a:spLocks noGrp="1"/>
          </p:cNvSpPr>
          <p:nvPr>
            <p:ph type="pic" sz="quarter" idx="59"/>
          </p:nvPr>
        </p:nvSpPr>
        <p:spPr>
          <a:xfrm>
            <a:off x="10416480" y="972289"/>
            <a:ext cx="1224657" cy="1152128"/>
          </a:xfrm>
          <a:solidFill>
            <a:schemeClr val="bg2"/>
          </a:solidFill>
        </p:spPr>
        <p:txBody>
          <a:bodyPr/>
          <a:lstStyle/>
          <a:p>
            <a:r>
              <a:rPr lang="en-US" noProof="0"/>
              <a:t>Click icon to add picture</a:t>
            </a:r>
            <a:endParaRPr lang="en-GB" noProof="0"/>
          </a:p>
        </p:txBody>
      </p:sp>
      <p:sp>
        <p:nvSpPr>
          <p:cNvPr id="98" name="Text Placeholder 12">
            <a:extLst>
              <a:ext uri="{FF2B5EF4-FFF2-40B4-BE49-F238E27FC236}">
                <a16:creationId xmlns:a16="http://schemas.microsoft.com/office/drawing/2014/main" id="{1B26F47C-7F50-3646-816E-8287244A931E}"/>
              </a:ext>
            </a:extLst>
          </p:cNvPr>
          <p:cNvSpPr>
            <a:spLocks noGrp="1"/>
          </p:cNvSpPr>
          <p:nvPr>
            <p:ph type="body" sz="quarter" idx="60" hasCustomPrompt="1"/>
          </p:nvPr>
        </p:nvSpPr>
        <p:spPr>
          <a:xfrm>
            <a:off x="10416480"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99" name="Picture Placeholder 8">
            <a:extLst>
              <a:ext uri="{FF2B5EF4-FFF2-40B4-BE49-F238E27FC236}">
                <a16:creationId xmlns:a16="http://schemas.microsoft.com/office/drawing/2014/main" id="{C2153297-79A0-6C48-ABD0-F830FF142A3B}"/>
              </a:ext>
            </a:extLst>
          </p:cNvPr>
          <p:cNvSpPr>
            <a:spLocks noGrp="1"/>
          </p:cNvSpPr>
          <p:nvPr>
            <p:ph type="pic" sz="quarter" idx="61"/>
          </p:nvPr>
        </p:nvSpPr>
        <p:spPr>
          <a:xfrm>
            <a:off x="10416480" y="2852936"/>
            <a:ext cx="1224657" cy="1152128"/>
          </a:xfrm>
          <a:solidFill>
            <a:schemeClr val="bg2"/>
          </a:solidFill>
        </p:spPr>
        <p:txBody>
          <a:bodyPr/>
          <a:lstStyle/>
          <a:p>
            <a:r>
              <a:rPr lang="en-US" noProof="0"/>
              <a:t>Click icon to add picture</a:t>
            </a:r>
            <a:endParaRPr lang="en-GB" noProof="0"/>
          </a:p>
        </p:txBody>
      </p:sp>
      <p:sp>
        <p:nvSpPr>
          <p:cNvPr id="100" name="Text Placeholder 12">
            <a:extLst>
              <a:ext uri="{FF2B5EF4-FFF2-40B4-BE49-F238E27FC236}">
                <a16:creationId xmlns:a16="http://schemas.microsoft.com/office/drawing/2014/main" id="{99FBB044-8A68-D04F-B2B5-2630A13452E2}"/>
              </a:ext>
            </a:extLst>
          </p:cNvPr>
          <p:cNvSpPr>
            <a:spLocks noGrp="1"/>
          </p:cNvSpPr>
          <p:nvPr>
            <p:ph type="body" sz="quarter" idx="62" hasCustomPrompt="1"/>
          </p:nvPr>
        </p:nvSpPr>
        <p:spPr>
          <a:xfrm>
            <a:off x="10416480"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noProof="0"/>
              <a:t>Naam</a:t>
            </a:r>
          </a:p>
          <a:p>
            <a:pPr lvl="1"/>
            <a:r>
              <a:rPr lang="en-GB" noProof="0"/>
              <a:t>Omschrijving omschrijving</a:t>
            </a:r>
          </a:p>
        </p:txBody>
      </p:sp>
      <p:sp>
        <p:nvSpPr>
          <p:cNvPr id="101" name="Picture Placeholder 8">
            <a:extLst>
              <a:ext uri="{FF2B5EF4-FFF2-40B4-BE49-F238E27FC236}">
                <a16:creationId xmlns:a16="http://schemas.microsoft.com/office/drawing/2014/main" id="{CB569B53-8DEC-CF4A-8EAC-A0F5CA4545A9}"/>
              </a:ext>
            </a:extLst>
          </p:cNvPr>
          <p:cNvSpPr>
            <a:spLocks noGrp="1"/>
          </p:cNvSpPr>
          <p:nvPr>
            <p:ph type="pic" sz="quarter" idx="63"/>
          </p:nvPr>
        </p:nvSpPr>
        <p:spPr>
          <a:xfrm>
            <a:off x="10416480" y="4790224"/>
            <a:ext cx="1224657" cy="1152128"/>
          </a:xfrm>
          <a:solidFill>
            <a:schemeClr val="bg2"/>
          </a:solidFill>
        </p:spPr>
        <p:txBody>
          <a:bodyPr/>
          <a:lstStyle/>
          <a:p>
            <a:r>
              <a:rPr lang="en-US" noProof="0"/>
              <a:t>Click icon to add picture</a:t>
            </a:r>
            <a:endParaRPr lang="en-GB" noProof="0"/>
          </a:p>
        </p:txBody>
      </p:sp>
    </p:spTree>
    <p:extLst>
      <p:ext uri="{BB962C8B-B14F-4D97-AF65-F5344CB8AC3E}">
        <p14:creationId xmlns:p14="http://schemas.microsoft.com/office/powerpoint/2010/main" val="209886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en-US" noProof="0"/>
              <a:t>Click to edit Master title style</a:t>
            </a:r>
            <a:endParaRPr lang="en-GB" noProof="0"/>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B2387CEE-B1CF-E840-8BB3-B548BF34F526}" type="datetime1">
              <a:rPr lang="nl-NL" noProof="0" smtClean="0"/>
              <a:t>1-10-2020</a:t>
            </a:fld>
            <a:endParaRPr lang="en-GB" noProof="0"/>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r>
              <a:rPr lang="en-GB" noProof="0"/>
              <a:t>NAAM PRESENTATIE</a:t>
            </a:r>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EC1B0D69-B8A6-8744-9E7E-380CD2AD97F8}" type="slidenum">
              <a:rPr lang="en-GB" noProof="0" smtClean="0"/>
              <a:t>‹#›</a:t>
            </a:fld>
            <a:endParaRPr lang="en-GB" noProof="0"/>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en-US" noProof="0"/>
              <a:t>Click to edit Master text styles</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2" y="1989138"/>
            <a:ext cx="5040312" cy="4176712"/>
          </a:xfrm>
        </p:spPr>
        <p:txBody>
          <a:bodyPr/>
          <a:lstStyle/>
          <a:p>
            <a:pPr lvl="0"/>
            <a:r>
              <a:rPr lang="en-US" noProof="0"/>
              <a:t>Click to edit Master text styles</a:t>
            </a:r>
          </a:p>
        </p:txBody>
      </p:sp>
    </p:spTree>
    <p:extLst>
      <p:ext uri="{BB962C8B-B14F-4D97-AF65-F5344CB8AC3E}">
        <p14:creationId xmlns:p14="http://schemas.microsoft.com/office/powerpoint/2010/main" val="266105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ef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en-US" noProof="0"/>
              <a:t>Click to edit Master title style</a:t>
            </a:r>
            <a:endParaRPr lang="en-GB" noProof="0"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gr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en-US" noProof="0"/>
              <a:t>Click to edit Master text styles</a:t>
            </a:r>
          </a:p>
        </p:txBody>
      </p:sp>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692150"/>
            <a:ext cx="5040313" cy="5472000"/>
          </a:xfrm>
          <a:solidFill>
            <a:schemeClr val="bg2"/>
          </a:solidFill>
        </p:spPr>
        <p:txBody>
          <a:bodyPr/>
          <a:lstStyle/>
          <a:p>
            <a:pPr lvl="0"/>
            <a:r>
              <a:rPr lang="en-GB" noProof="0"/>
              <a:t>Grafiek , table, content</a:t>
            </a:r>
          </a:p>
        </p:txBody>
      </p:sp>
      <p:sp>
        <p:nvSpPr>
          <p:cNvPr id="3" name="Tijdelijke aanduiding voor datum 2">
            <a:extLst>
              <a:ext uri="{FF2B5EF4-FFF2-40B4-BE49-F238E27FC236}">
                <a16:creationId xmlns:a16="http://schemas.microsoft.com/office/drawing/2014/main" id="{42B467B4-77E9-A64E-8FB5-3AD82F3ECECB}"/>
              </a:ext>
            </a:extLst>
          </p:cNvPr>
          <p:cNvSpPr>
            <a:spLocks noGrp="1"/>
          </p:cNvSpPr>
          <p:nvPr>
            <p:ph type="dt" sz="half" idx="13"/>
          </p:nvPr>
        </p:nvSpPr>
        <p:spPr/>
        <p:txBody>
          <a:bodyPr/>
          <a:lstStyle/>
          <a:p>
            <a:fld id="{96EC91D7-F128-5E41-B8E0-61729E23D654}" type="datetime1">
              <a:rPr lang="nl-NL" noProof="0" smtClean="0"/>
              <a:t>1-10-2020</a:t>
            </a:fld>
            <a:endParaRPr lang="en-GB" noProof="0"/>
          </a:p>
        </p:txBody>
      </p:sp>
      <p:sp>
        <p:nvSpPr>
          <p:cNvPr id="6" name="Tijdelijke aanduiding voor voettekst 5">
            <a:extLst>
              <a:ext uri="{FF2B5EF4-FFF2-40B4-BE49-F238E27FC236}">
                <a16:creationId xmlns:a16="http://schemas.microsoft.com/office/drawing/2014/main" id="{30CFF4FB-212D-2A4D-B81D-FADE2422FEBF}"/>
              </a:ext>
            </a:extLst>
          </p:cNvPr>
          <p:cNvSpPr>
            <a:spLocks noGrp="1"/>
          </p:cNvSpPr>
          <p:nvPr>
            <p:ph type="ftr" sz="quarter" idx="14"/>
          </p:nvPr>
        </p:nvSpPr>
        <p:spPr/>
        <p:txBody>
          <a:bodyPr/>
          <a:lstStyle/>
          <a:p>
            <a:r>
              <a:rPr lang="en-GB" noProof="0"/>
              <a:t>NAAM PRESENTATIE</a:t>
            </a:r>
          </a:p>
        </p:txBody>
      </p:sp>
      <p:sp>
        <p:nvSpPr>
          <p:cNvPr id="7" name="Tijdelijke aanduiding voor dianummer 6">
            <a:extLst>
              <a:ext uri="{FF2B5EF4-FFF2-40B4-BE49-F238E27FC236}">
                <a16:creationId xmlns:a16="http://schemas.microsoft.com/office/drawing/2014/main" id="{DC682794-95ED-3F42-8997-4CCB5FCF5EAB}"/>
              </a:ext>
            </a:extLst>
          </p:cNvPr>
          <p:cNvSpPr>
            <a:spLocks noGrp="1"/>
          </p:cNvSpPr>
          <p:nvPr>
            <p:ph type="sldNum" sz="quarter" idx="15"/>
          </p:nvPr>
        </p:nvSpPr>
        <p:spPr/>
        <p:txBody>
          <a:bodyPr/>
          <a:lstStyle/>
          <a:p>
            <a:fld id="{EC1B0D69-B8A6-8744-9E7E-380CD2AD97F8}" type="slidenum">
              <a:rPr lang="en-GB" noProof="0" smtClean="0"/>
              <a:pPr/>
              <a:t>‹#›</a:t>
            </a:fld>
            <a:endParaRPr lang="en-GB" noProof="0"/>
          </a:p>
        </p:txBody>
      </p:sp>
    </p:spTree>
    <p:extLst>
      <p:ext uri="{BB962C8B-B14F-4D97-AF65-F5344CB8AC3E}">
        <p14:creationId xmlns:p14="http://schemas.microsoft.com/office/powerpoint/2010/main" val="35508930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2349500"/>
            <a:ext cx="11090276" cy="3816000"/>
          </a:xfrm>
          <a:solidFill>
            <a:schemeClr val="bg2"/>
          </a:solidFill>
        </p:spPr>
        <p:txBody>
          <a:bodyPr/>
          <a:lstStyle/>
          <a:p>
            <a:pPr lvl="0"/>
            <a:r>
              <a:rPr lang="en-GB" noProof="0"/>
              <a:t>Grafiek , table,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en-US" noProof="0"/>
              <a:t>Click to edit Master title style</a:t>
            </a:r>
            <a:endParaRPr lang="en-GB" noProof="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32A8E0EB-FCBF-FC40-B8A8-290B55D52AA3}" type="datetime1">
              <a:rPr lang="nl-NL" noProof="0" smtClean="0"/>
              <a:t>1-10-2020</a:t>
            </a:fld>
            <a:endParaRPr lang="en-GB" noProof="0"/>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en-GB" noProof="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en-GB" noProof="0" smtClean="0"/>
              <a:pPr/>
              <a:t>‹#›</a:t>
            </a:fld>
            <a:endParaRPr lang="en-GB" noProof="0"/>
          </a:p>
        </p:txBody>
      </p:sp>
    </p:spTree>
    <p:extLst>
      <p:ext uri="{BB962C8B-B14F-4D97-AF65-F5344CB8AC3E}">
        <p14:creationId xmlns:p14="http://schemas.microsoft.com/office/powerpoint/2010/main" val="23172487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ll out">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74B71D-7E90-DC47-ADA8-2E56B23E3E58}"/>
              </a:ext>
            </a:extLst>
          </p:cNvPr>
          <p:cNvGrpSpPr/>
          <p:nvPr userDrawn="1"/>
        </p:nvGrpSpPr>
        <p:grpSpPr>
          <a:xfrm>
            <a:off x="11496600" y="332656"/>
            <a:ext cx="407011" cy="348834"/>
            <a:chOff x="11496600" y="332656"/>
            <a:chExt cx="407011" cy="348834"/>
          </a:xfrm>
        </p:grpSpPr>
        <p:sp>
          <p:nvSpPr>
            <p:cNvPr id="16" name="Shape">
              <a:extLst>
                <a:ext uri="{FF2B5EF4-FFF2-40B4-BE49-F238E27FC236}">
                  <a16:creationId xmlns:a16="http://schemas.microsoft.com/office/drawing/2014/main" id="{11A046CB-86B2-344D-AF82-FACB1BA94968}"/>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7" name="Shape">
              <a:extLst>
                <a:ext uri="{FF2B5EF4-FFF2-40B4-BE49-F238E27FC236}">
                  <a16:creationId xmlns:a16="http://schemas.microsoft.com/office/drawing/2014/main" id="{018AB066-8A27-AF4A-B176-DE92C738F2E4}"/>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8" name="Shape">
              <a:extLst>
                <a:ext uri="{FF2B5EF4-FFF2-40B4-BE49-F238E27FC236}">
                  <a16:creationId xmlns:a16="http://schemas.microsoft.com/office/drawing/2014/main" id="{24725C09-C52E-E846-A4CA-4BECFCEF712D}"/>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9" name="Shape">
              <a:extLst>
                <a:ext uri="{FF2B5EF4-FFF2-40B4-BE49-F238E27FC236}">
                  <a16:creationId xmlns:a16="http://schemas.microsoft.com/office/drawing/2014/main" id="{4E461D7F-241A-1444-9F7B-12B0FE4C9B1D}"/>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grpSp>
      <p:sp>
        <p:nvSpPr>
          <p:cNvPr id="9" name="Title 1">
            <a:extLst>
              <a:ext uri="{FF2B5EF4-FFF2-40B4-BE49-F238E27FC236}">
                <a16:creationId xmlns:a16="http://schemas.microsoft.com/office/drawing/2014/main" id="{913CDB32-C92A-4941-BFB9-C975562FCB00}"/>
              </a:ext>
            </a:extLst>
          </p:cNvPr>
          <p:cNvSpPr txBox="1">
            <a:spLocks/>
          </p:cNvSpPr>
          <p:nvPr userDrawn="1"/>
        </p:nvSpPr>
        <p:spPr>
          <a:xfrm>
            <a:off x="1063496" y="2862695"/>
            <a:ext cx="10162864" cy="1371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GB" sz="11500" b="1" i="0" noProof="0">
              <a:latin typeface="Arial Black" panose="020B0604020202020204" pitchFamily="34" charset="0"/>
            </a:endParaRPr>
          </a:p>
        </p:txBody>
      </p:sp>
      <p:sp>
        <p:nvSpPr>
          <p:cNvPr id="10" name="Title 1">
            <a:extLst>
              <a:ext uri="{FF2B5EF4-FFF2-40B4-BE49-F238E27FC236}">
                <a16:creationId xmlns:a16="http://schemas.microsoft.com/office/drawing/2014/main" id="{AA0D0540-3E6E-0945-B120-276732767085}"/>
              </a:ext>
            </a:extLst>
          </p:cNvPr>
          <p:cNvSpPr txBox="1">
            <a:spLocks/>
          </p:cNvSpPr>
          <p:nvPr userDrawn="1"/>
        </p:nvSpPr>
        <p:spPr>
          <a:xfrm>
            <a:off x="1075036" y="4460272"/>
            <a:ext cx="10162864" cy="6480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GB" sz="2500" b="0" i="0" noProof="0">
              <a:latin typeface="Arial" panose="020B0604020202020204" pitchFamily="34" charset="0"/>
            </a:endParaRPr>
          </a:p>
        </p:txBody>
      </p:sp>
      <p:sp>
        <p:nvSpPr>
          <p:cNvPr id="8" name="Text Placeholder 7">
            <a:extLst>
              <a:ext uri="{FF2B5EF4-FFF2-40B4-BE49-F238E27FC236}">
                <a16:creationId xmlns:a16="http://schemas.microsoft.com/office/drawing/2014/main" id="{C20CC193-7C60-E349-BC31-C15E811787A3}"/>
              </a:ext>
            </a:extLst>
          </p:cNvPr>
          <p:cNvSpPr>
            <a:spLocks noGrp="1"/>
          </p:cNvSpPr>
          <p:nvPr>
            <p:ph type="body" sz="quarter" idx="11"/>
          </p:nvPr>
        </p:nvSpPr>
        <p:spPr>
          <a:xfrm>
            <a:off x="529370" y="5732462"/>
            <a:ext cx="11090275" cy="720726"/>
          </a:xfrm>
        </p:spPr>
        <p:txBody>
          <a:bodyPr/>
          <a:lstStyle>
            <a:lvl1pPr algn="ctr">
              <a:defRPr b="1" i="0">
                <a:solidFill>
                  <a:schemeClr val="bg1"/>
                </a:solidFill>
                <a:latin typeface="Arial" panose="020B0604020202020204" pitchFamily="34" charset="0"/>
              </a:defRPr>
            </a:lvl1pPr>
            <a:lvl2pPr marL="6350" indent="0" algn="ctr">
              <a:buNone/>
              <a:tabLst/>
              <a:defRPr sz="1400">
                <a:solidFill>
                  <a:schemeClr val="bg1"/>
                </a:solidFill>
              </a:defRPr>
            </a:lvl2pPr>
            <a:lvl3pPr marL="6350" indent="0" algn="ctr">
              <a:buNone/>
              <a:tabLst/>
              <a:defRPr sz="1400">
                <a:solidFill>
                  <a:schemeClr val="bg1"/>
                </a:solidFill>
              </a:defRPr>
            </a:lvl3pPr>
            <a:lvl4pPr marL="6350" indent="0" algn="ctr">
              <a:buNone/>
              <a:tabLst/>
              <a:defRPr sz="1400">
                <a:solidFill>
                  <a:schemeClr val="bg1"/>
                </a:solidFill>
              </a:defRPr>
            </a:lvl4pPr>
            <a:lvl5pPr marL="6350" indent="0" algn="ctr">
              <a:buNone/>
              <a:tabLst/>
              <a:defRPr sz="1400">
                <a:solidFill>
                  <a:schemeClr val="bg1"/>
                </a:solidFill>
              </a:defRPr>
            </a:lvl5pPr>
          </a:lstStyle>
          <a:p>
            <a:pPr lvl="0"/>
            <a:r>
              <a:rPr lang="en-US" noProof="0"/>
              <a:t>Click to edit Master text styles</a:t>
            </a:r>
          </a:p>
        </p:txBody>
      </p:sp>
      <p:sp>
        <p:nvSpPr>
          <p:cNvPr id="11" name="Title 10">
            <a:extLst>
              <a:ext uri="{FF2B5EF4-FFF2-40B4-BE49-F238E27FC236}">
                <a16:creationId xmlns:a16="http://schemas.microsoft.com/office/drawing/2014/main" id="{40D08C5E-16C4-994E-A482-905047804535}"/>
              </a:ext>
            </a:extLst>
          </p:cNvPr>
          <p:cNvSpPr>
            <a:spLocks noGrp="1"/>
          </p:cNvSpPr>
          <p:nvPr>
            <p:ph type="title"/>
          </p:nvPr>
        </p:nvSpPr>
        <p:spPr>
          <a:xfrm>
            <a:off x="550863" y="1412776"/>
            <a:ext cx="11090275" cy="4034878"/>
          </a:xfrm>
        </p:spPr>
        <p:txBody>
          <a:bodyPr/>
          <a:lstStyle>
            <a:lvl1pPr algn="ctr">
              <a:defRPr b="1" i="0">
                <a:solidFill>
                  <a:schemeClr val="bg1"/>
                </a:solidFill>
                <a:latin typeface="Arial Black" panose="020B0604020202020204" pitchFamily="34" charset="0"/>
              </a:defRPr>
            </a:lvl1pPr>
          </a:lstStyle>
          <a:p>
            <a:r>
              <a:rPr lang="en-US" noProof="0"/>
              <a:t>Click to edit Master title style</a:t>
            </a:r>
            <a:endParaRPr lang="en-GB" noProof="0"/>
          </a:p>
        </p:txBody>
      </p:sp>
      <p:sp>
        <p:nvSpPr>
          <p:cNvPr id="13" name="Text Placeholder 12">
            <a:extLst>
              <a:ext uri="{FF2B5EF4-FFF2-40B4-BE49-F238E27FC236}">
                <a16:creationId xmlns:a16="http://schemas.microsoft.com/office/drawing/2014/main" id="{D4A55268-B5AB-8647-8B66-B3E837CE5FDA}"/>
              </a:ext>
            </a:extLst>
          </p:cNvPr>
          <p:cNvSpPr>
            <a:spLocks noGrp="1"/>
          </p:cNvSpPr>
          <p:nvPr>
            <p:ph type="body" sz="quarter" idx="12"/>
          </p:nvPr>
        </p:nvSpPr>
        <p:spPr>
          <a:xfrm>
            <a:off x="550863" y="476250"/>
            <a:ext cx="11090275" cy="720725"/>
          </a:xfrm>
        </p:spPr>
        <p:txBody>
          <a:bodyPr/>
          <a:lstStyle>
            <a:lvl1pPr algn="ctr">
              <a:defRPr>
                <a:solidFill>
                  <a:schemeClr val="bg1"/>
                </a:solidFill>
              </a:defRPr>
            </a:lvl1pPr>
            <a:lvl2pPr marL="6350" indent="0" algn="ctr">
              <a:buNone/>
              <a:tabLst/>
              <a:defRPr>
                <a:solidFill>
                  <a:schemeClr val="bg1"/>
                </a:solidFill>
              </a:defRPr>
            </a:lvl2pPr>
            <a:lvl3pPr marL="6350" indent="0" algn="ctr">
              <a:buNone/>
              <a:tabLst/>
              <a:defRPr>
                <a:solidFill>
                  <a:schemeClr val="bg1"/>
                </a:solidFill>
              </a:defRPr>
            </a:lvl3pPr>
            <a:lvl4pPr marL="6350" indent="0" algn="ctr">
              <a:buNone/>
              <a:tabLst/>
              <a:defRPr>
                <a:solidFill>
                  <a:schemeClr val="bg1"/>
                </a:solidFill>
              </a:defRPr>
            </a:lvl4pPr>
            <a:lvl5pPr marL="6350" indent="0" algn="ctr">
              <a:buNone/>
              <a:tabLst/>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1123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en-US" noProof="0"/>
              <a:t>Click to edit Master title style</a:t>
            </a:r>
            <a:endParaRPr lang="en-GB" noProof="0"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lang="en-GB"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dirty="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en-US"/>
              <a:t>Click icon to add picture</a:t>
            </a:r>
            <a:endParaRPr lang="en-GB" dirty="0"/>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lvl1pPr>
              <a:defRPr/>
            </a:lvl1pPr>
          </a:lstStyle>
          <a:p>
            <a:fld id="{D86155AD-02CD-3344-B10B-7A73C70CC5C3}" type="datetime1">
              <a:rPr lang="nl-NL" smtClean="0"/>
              <a:t>1-10-2020</a:t>
            </a:fld>
            <a:endParaRPr lang="en-US" dirty="0"/>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r>
              <a:rPr lang="en-GB" dirty="0"/>
              <a:t>NAAM PRESENTATIE</a:t>
            </a:r>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EC1B0D69-B8A6-8744-9E7E-380CD2AD97F8}" type="slidenum">
              <a:rPr lang="en-GB" smtClean="0"/>
              <a:pPr/>
              <a:t>‹#›</a:t>
            </a:fld>
            <a:endParaRPr lang="en-GB" dirty="0"/>
          </a:p>
        </p:txBody>
      </p:sp>
    </p:spTree>
    <p:extLst>
      <p:ext uri="{BB962C8B-B14F-4D97-AF65-F5344CB8AC3E}">
        <p14:creationId xmlns:p14="http://schemas.microsoft.com/office/powerpoint/2010/main" val="414380809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8" cy="1314450"/>
          </a:xfrm>
        </p:spPr>
        <p:txBody>
          <a:bodyPr anchor="t"/>
          <a:lstStyle/>
          <a:p>
            <a:r>
              <a:rPr lang="en-US" noProof="0"/>
              <a:t>Click to edit Master title style</a:t>
            </a:r>
            <a:endParaRPr lang="en-GB" noProof="0"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en-US" noProof="0"/>
              <a:t>Click icon to add picture</a:t>
            </a:r>
            <a:endParaRPr lang="en-GB" noProof="0"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en-US" noProof="0"/>
              <a:t>Click to edit Master text styles</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4A369F20-5A1E-CC44-873E-D80EDC31D704}" type="datetime1">
              <a:rPr lang="nl-NL" noProof="0" smtClean="0"/>
              <a:t>1-10-2020</a:t>
            </a:fld>
            <a:endParaRPr lang="en-GB" noProof="0" dirty="0"/>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r>
              <a:rPr lang="en-GB" noProof="0" dirty="0"/>
              <a:t>NAAM PRESENTATIE</a:t>
            </a:r>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EC1B0D69-B8A6-8744-9E7E-380CD2AD97F8}" type="slidenum">
              <a:rPr lang="en-GB" noProof="0" smtClean="0"/>
              <a:pPr/>
              <a:t>‹#›</a:t>
            </a:fld>
            <a:endParaRPr lang="en-GB" noProof="0"/>
          </a:p>
        </p:txBody>
      </p:sp>
    </p:spTree>
    <p:extLst>
      <p:ext uri="{BB962C8B-B14F-4D97-AF65-F5344CB8AC3E}">
        <p14:creationId xmlns:p14="http://schemas.microsoft.com/office/powerpoint/2010/main" val="175194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_collage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5033504" cy="1314450"/>
          </a:xfrm>
        </p:spPr>
        <p:txBody>
          <a:bodyPr anchor="t"/>
          <a:lstStyle/>
          <a:p>
            <a:r>
              <a:rPr lang="en-US" noProof="0"/>
              <a:t>Click to edit Master title style</a:t>
            </a:r>
          </a:p>
        </p:txBody>
      </p:sp>
      <p:sp>
        <p:nvSpPr>
          <p:cNvPr id="8" name="Picture Placeholder 7">
            <a:extLst>
              <a:ext uri="{FF2B5EF4-FFF2-40B4-BE49-F238E27FC236}">
                <a16:creationId xmlns:a16="http://schemas.microsoft.com/office/drawing/2014/main" id="{4DDF8DD8-B4BE-884D-9348-A13EF7B82518}"/>
              </a:ext>
            </a:extLst>
          </p:cNvPr>
          <p:cNvSpPr>
            <a:spLocks noGrp="1"/>
          </p:cNvSpPr>
          <p:nvPr>
            <p:ph type="pic" sz="quarter" idx="10"/>
          </p:nvPr>
        </p:nvSpPr>
        <p:spPr>
          <a:xfrm>
            <a:off x="6096000" y="908720"/>
            <a:ext cx="5545138" cy="2520280"/>
          </a:xfrm>
          <a:solidFill>
            <a:schemeClr val="bg2"/>
          </a:solidFill>
          <a:ln>
            <a:noFill/>
          </a:ln>
        </p:spPr>
        <p:txBody>
          <a:bodyPr/>
          <a:lstStyle/>
          <a:p>
            <a:r>
              <a:rPr lang="en-US" noProof="0"/>
              <a:t>Click icon to add picture</a:t>
            </a:r>
          </a:p>
        </p:txBody>
      </p:sp>
      <p:sp>
        <p:nvSpPr>
          <p:cNvPr id="13" name="Picture Placeholder 7">
            <a:extLst>
              <a:ext uri="{FF2B5EF4-FFF2-40B4-BE49-F238E27FC236}">
                <a16:creationId xmlns:a16="http://schemas.microsoft.com/office/drawing/2014/main" id="{907CF019-3479-9447-B7A3-3BB1574D729C}"/>
              </a:ext>
            </a:extLst>
          </p:cNvPr>
          <p:cNvSpPr>
            <a:spLocks noGrp="1"/>
          </p:cNvSpPr>
          <p:nvPr>
            <p:ph type="pic" sz="quarter" idx="11"/>
          </p:nvPr>
        </p:nvSpPr>
        <p:spPr>
          <a:xfrm>
            <a:off x="6096000" y="3501008"/>
            <a:ext cx="2736000" cy="2664000"/>
          </a:xfrm>
          <a:solidFill>
            <a:schemeClr val="bg2"/>
          </a:solidFill>
          <a:ln>
            <a:noFill/>
          </a:ln>
        </p:spPr>
        <p:txBody>
          <a:bodyPr/>
          <a:lstStyle/>
          <a:p>
            <a:r>
              <a:rPr lang="en-US" noProof="0"/>
              <a:t>Click icon to add picture</a:t>
            </a:r>
          </a:p>
        </p:txBody>
      </p:sp>
      <p:sp>
        <p:nvSpPr>
          <p:cNvPr id="14" name="Picture Placeholder 7">
            <a:extLst>
              <a:ext uri="{FF2B5EF4-FFF2-40B4-BE49-F238E27FC236}">
                <a16:creationId xmlns:a16="http://schemas.microsoft.com/office/drawing/2014/main" id="{6F3DD345-C10C-C149-9489-9D9A51AEECD0}"/>
              </a:ext>
            </a:extLst>
          </p:cNvPr>
          <p:cNvSpPr>
            <a:spLocks noGrp="1"/>
          </p:cNvSpPr>
          <p:nvPr>
            <p:ph type="pic" sz="quarter" idx="12"/>
          </p:nvPr>
        </p:nvSpPr>
        <p:spPr>
          <a:xfrm>
            <a:off x="8908943" y="3501008"/>
            <a:ext cx="2736304" cy="2664000"/>
          </a:xfrm>
          <a:solidFill>
            <a:schemeClr val="bg2"/>
          </a:solidFill>
          <a:ln>
            <a:noFill/>
          </a:ln>
        </p:spPr>
        <p:txBody>
          <a:bodyPr/>
          <a:lstStyle/>
          <a:p>
            <a:r>
              <a:rPr lang="en-US" noProof="0"/>
              <a:t>Click icon to add picture</a:t>
            </a:r>
          </a:p>
        </p:txBody>
      </p:sp>
      <p:sp>
        <p:nvSpPr>
          <p:cNvPr id="16" name="Text Placeholder 15">
            <a:extLst>
              <a:ext uri="{FF2B5EF4-FFF2-40B4-BE49-F238E27FC236}">
                <a16:creationId xmlns:a16="http://schemas.microsoft.com/office/drawing/2014/main" id="{547322C9-DDCC-2147-8AFD-E3A0DC5404FE}"/>
              </a:ext>
            </a:extLst>
          </p:cNvPr>
          <p:cNvSpPr>
            <a:spLocks noGrp="1"/>
          </p:cNvSpPr>
          <p:nvPr>
            <p:ph type="body" sz="quarter" idx="13"/>
          </p:nvPr>
        </p:nvSpPr>
        <p:spPr>
          <a:xfrm>
            <a:off x="550863" y="2349500"/>
            <a:ext cx="5040312" cy="4103688"/>
          </a:xfrm>
        </p:spPr>
        <p:txBody>
          <a:bodyPr/>
          <a:lstStyle/>
          <a:p>
            <a:pPr lvl="0"/>
            <a:r>
              <a:rPr lang="en-US" noProof="0"/>
              <a:t>Click to edit Master text styles</a:t>
            </a:r>
          </a:p>
        </p:txBody>
      </p:sp>
      <p:sp>
        <p:nvSpPr>
          <p:cNvPr id="3" name="Tijdelijke aanduiding voor datum 2">
            <a:extLst>
              <a:ext uri="{FF2B5EF4-FFF2-40B4-BE49-F238E27FC236}">
                <a16:creationId xmlns:a16="http://schemas.microsoft.com/office/drawing/2014/main" id="{23743E62-9109-A44A-99B2-C4E637F5CC7F}"/>
              </a:ext>
            </a:extLst>
          </p:cNvPr>
          <p:cNvSpPr>
            <a:spLocks noGrp="1"/>
          </p:cNvSpPr>
          <p:nvPr>
            <p:ph type="dt" sz="half" idx="14"/>
          </p:nvPr>
        </p:nvSpPr>
        <p:spPr/>
        <p:txBody>
          <a:bodyPr/>
          <a:lstStyle/>
          <a:p>
            <a:fld id="{EECECA24-D9F2-6B42-BC4E-A928EE3BB1C9}" type="datetime1">
              <a:rPr lang="nl-NL" noProof="0" smtClean="0"/>
              <a:t>1-10-2020</a:t>
            </a:fld>
            <a:endParaRPr lang="en-US" noProof="0"/>
          </a:p>
        </p:txBody>
      </p:sp>
      <p:sp>
        <p:nvSpPr>
          <p:cNvPr id="4" name="Tijdelijke aanduiding voor voettekst 3">
            <a:extLst>
              <a:ext uri="{FF2B5EF4-FFF2-40B4-BE49-F238E27FC236}">
                <a16:creationId xmlns:a16="http://schemas.microsoft.com/office/drawing/2014/main" id="{497F21C7-50D3-CD45-88ED-579D6E082AC6}"/>
              </a:ext>
            </a:extLst>
          </p:cNvPr>
          <p:cNvSpPr>
            <a:spLocks noGrp="1"/>
          </p:cNvSpPr>
          <p:nvPr>
            <p:ph type="ftr" sz="quarter" idx="15"/>
          </p:nvPr>
        </p:nvSpPr>
        <p:spPr/>
        <p:txBody>
          <a:bodyPr/>
          <a:lstStyle/>
          <a:p>
            <a:r>
              <a:rPr lang="en-US" noProof="0"/>
              <a:t>NAAM PRESENTATIE</a:t>
            </a:r>
          </a:p>
        </p:txBody>
      </p:sp>
      <p:sp>
        <p:nvSpPr>
          <p:cNvPr id="5" name="Tijdelijke aanduiding voor dianummer 4">
            <a:extLst>
              <a:ext uri="{FF2B5EF4-FFF2-40B4-BE49-F238E27FC236}">
                <a16:creationId xmlns:a16="http://schemas.microsoft.com/office/drawing/2014/main" id="{8EF93A16-95D0-E04A-A711-60716068B8A0}"/>
              </a:ext>
            </a:extLst>
          </p:cNvPr>
          <p:cNvSpPr>
            <a:spLocks noGrp="1"/>
          </p:cNvSpPr>
          <p:nvPr>
            <p:ph type="sldNum" sz="quarter" idx="16"/>
          </p:nvPr>
        </p:nvSpPr>
        <p:spPr/>
        <p:txBody>
          <a:bodyPr/>
          <a:lstStyle/>
          <a:p>
            <a:fld id="{EC1B0D69-B8A6-8744-9E7E-380CD2AD97F8}" type="slidenum">
              <a:rPr lang="en-US" noProof="0" smtClean="0"/>
              <a:pPr/>
              <a:t>‹#›</a:t>
            </a:fld>
            <a:endParaRPr lang="en-US" noProof="0"/>
          </a:p>
        </p:txBody>
      </p:sp>
    </p:spTree>
    <p:extLst>
      <p:ext uri="{BB962C8B-B14F-4D97-AF65-F5344CB8AC3E}">
        <p14:creationId xmlns:p14="http://schemas.microsoft.com/office/powerpoint/2010/main" val="362503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en-GB" noProof="0"/>
              <a:t>Click to edit Master </a:t>
            </a:r>
            <a:br>
              <a:rPr lang="en-GB" noProof="0"/>
            </a:br>
            <a:r>
              <a:rPr lang="en-GB" noProof="0"/>
              <a:t>title style</a:t>
            </a:r>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en-GB" noProof="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grpSp>
    </p:spTree>
    <p:extLst>
      <p:ext uri="{BB962C8B-B14F-4D97-AF65-F5344CB8AC3E}">
        <p14:creationId xmlns:p14="http://schemas.microsoft.com/office/powerpoint/2010/main" val="357891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dirty="0"/>
              <a:t>Klik om stijl te bewerken</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42118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accent1"/>
                </a:solidFill>
              </a:defRPr>
            </a:lvl1pPr>
          </a:lstStyle>
          <a:p>
            <a:r>
              <a:rPr lang="en-GB" noProof="0"/>
              <a:t>Click to edit Master </a:t>
            </a:r>
            <a:br>
              <a:rPr lang="en-GB" noProof="0"/>
            </a:br>
            <a:r>
              <a:rPr lang="en-GB" noProof="0"/>
              <a:t>title style</a:t>
            </a:r>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accent1"/>
                </a:solidFill>
                <a:latin typeface="Arial Black" panose="020B0604020202020204" pitchFamily="34" charset="0"/>
              </a:defRPr>
            </a:lvl1pPr>
          </a:lstStyle>
          <a:p>
            <a:pPr lvl="0"/>
            <a:r>
              <a:rPr lang="en-GB" noProof="0"/>
              <a:t>#.</a:t>
            </a:r>
          </a:p>
        </p:txBody>
      </p:sp>
    </p:spTree>
    <p:extLst>
      <p:ext uri="{BB962C8B-B14F-4D97-AF65-F5344CB8AC3E}">
        <p14:creationId xmlns:p14="http://schemas.microsoft.com/office/powerpoint/2010/main" val="39606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pic coll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5040313" cy="2088232"/>
          </a:xfrm>
        </p:spPr>
        <p:txBody>
          <a:bodyPr anchor="t">
            <a:noAutofit/>
          </a:bodyPr>
          <a:lstStyle>
            <a:lvl1pPr>
              <a:lnSpc>
                <a:spcPct val="100000"/>
              </a:lnSpc>
              <a:defRPr>
                <a:solidFill>
                  <a:schemeClr val="bg1"/>
                </a:solidFill>
              </a:defRPr>
            </a:lvl1pPr>
          </a:lstStyle>
          <a:p>
            <a:r>
              <a:rPr lang="en-GB" noProof="0" dirty="0"/>
              <a:t>Click to edit Master </a:t>
            </a:r>
            <a:br>
              <a:rPr lang="en-GB" noProof="0" dirty="0"/>
            </a:br>
            <a:r>
              <a:rPr lang="en-GB" noProof="0" dirty="0"/>
              <a:t>title style</a:t>
            </a:r>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en-GB"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grpSp>
      <p:sp>
        <p:nvSpPr>
          <p:cNvPr id="7" name="Picture Placeholder 7">
            <a:extLst>
              <a:ext uri="{FF2B5EF4-FFF2-40B4-BE49-F238E27FC236}">
                <a16:creationId xmlns:a16="http://schemas.microsoft.com/office/drawing/2014/main" id="{FEBA7CC2-4113-2344-BA3C-70315F58D49F}"/>
              </a:ext>
            </a:extLst>
          </p:cNvPr>
          <p:cNvSpPr>
            <a:spLocks noGrp="1"/>
          </p:cNvSpPr>
          <p:nvPr>
            <p:ph type="pic" sz="quarter" idx="11"/>
          </p:nvPr>
        </p:nvSpPr>
        <p:spPr>
          <a:xfrm>
            <a:off x="6096000" y="908720"/>
            <a:ext cx="5545138" cy="2520280"/>
          </a:xfrm>
          <a:solidFill>
            <a:schemeClr val="bg2"/>
          </a:solidFill>
          <a:ln>
            <a:noFill/>
          </a:ln>
        </p:spPr>
        <p:txBody>
          <a:bodyPr/>
          <a:lstStyle/>
          <a:p>
            <a:r>
              <a:rPr lang="en-US" noProof="0"/>
              <a:t>Click icon to add picture</a:t>
            </a:r>
            <a:endParaRPr lang="en-GB" noProof="0" dirty="0"/>
          </a:p>
        </p:txBody>
      </p:sp>
      <p:sp>
        <p:nvSpPr>
          <p:cNvPr id="8" name="Picture Placeholder 7">
            <a:extLst>
              <a:ext uri="{FF2B5EF4-FFF2-40B4-BE49-F238E27FC236}">
                <a16:creationId xmlns:a16="http://schemas.microsoft.com/office/drawing/2014/main" id="{3881DB74-0D71-9E45-A2DD-7583C6149F7E}"/>
              </a:ext>
            </a:extLst>
          </p:cNvPr>
          <p:cNvSpPr>
            <a:spLocks noGrp="1"/>
          </p:cNvSpPr>
          <p:nvPr>
            <p:ph type="pic" sz="quarter" idx="12"/>
          </p:nvPr>
        </p:nvSpPr>
        <p:spPr>
          <a:xfrm>
            <a:off x="6096000" y="3501008"/>
            <a:ext cx="2736304" cy="2952180"/>
          </a:xfrm>
          <a:solidFill>
            <a:schemeClr val="bg2"/>
          </a:solidFill>
          <a:ln>
            <a:noFill/>
          </a:ln>
        </p:spPr>
        <p:txBody>
          <a:bodyPr/>
          <a:lstStyle/>
          <a:p>
            <a:r>
              <a:rPr lang="en-US" noProof="0"/>
              <a:t>Click icon to add picture</a:t>
            </a:r>
            <a:endParaRPr lang="en-GB" noProof="0"/>
          </a:p>
        </p:txBody>
      </p:sp>
      <p:sp>
        <p:nvSpPr>
          <p:cNvPr id="9" name="Picture Placeholder 7">
            <a:extLst>
              <a:ext uri="{FF2B5EF4-FFF2-40B4-BE49-F238E27FC236}">
                <a16:creationId xmlns:a16="http://schemas.microsoft.com/office/drawing/2014/main" id="{BA8BB002-1B3C-7343-BC59-2354CF8FE52A}"/>
              </a:ext>
            </a:extLst>
          </p:cNvPr>
          <p:cNvSpPr>
            <a:spLocks noGrp="1"/>
          </p:cNvSpPr>
          <p:nvPr>
            <p:ph type="pic" sz="quarter" idx="13"/>
          </p:nvPr>
        </p:nvSpPr>
        <p:spPr>
          <a:xfrm>
            <a:off x="8908943" y="3501008"/>
            <a:ext cx="2736304" cy="2952180"/>
          </a:xfrm>
          <a:solidFill>
            <a:schemeClr val="bg2"/>
          </a:solidFill>
          <a:ln>
            <a:noFill/>
          </a:ln>
        </p:spPr>
        <p:txBody>
          <a:bodyPr/>
          <a:lstStyle/>
          <a:p>
            <a:r>
              <a:rPr lang="en-US" noProof="0"/>
              <a:t>Click icon to add picture</a:t>
            </a:r>
            <a:endParaRPr lang="en-GB" noProof="0"/>
          </a:p>
        </p:txBody>
      </p:sp>
    </p:spTree>
    <p:extLst>
      <p:ext uri="{BB962C8B-B14F-4D97-AF65-F5344CB8AC3E}">
        <p14:creationId xmlns:p14="http://schemas.microsoft.com/office/powerpoint/2010/main" val="26493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2373"/>
            <a:ext cx="3431704" cy="6924973"/>
          </a:xfrm>
          <a:prstGeom prst="rect">
            <a:avLst/>
          </a:prstGeom>
          <a:solidFill>
            <a:schemeClr val="accent6">
              <a:lumMod val="20000"/>
              <a:lumOff val="80000"/>
            </a:schemeClr>
          </a:solidFill>
        </p:spPr>
        <p:txBody>
          <a:bodyPr wrap="square" rtlCol="0" anchor="ctr">
            <a:spAutoFit/>
          </a:bodyPr>
          <a:lstStyle/>
          <a:p>
            <a:pPr algn="l"/>
            <a:endParaRPr lang="en-GB" sz="7400" noProof="0">
              <a:solidFill>
                <a:srgbClr val="000000"/>
              </a:solidFill>
              <a:latin typeface="Arial" panose="020B0604020202020204" pitchFamily="34" charset="0"/>
              <a:cs typeface="Arial" panose="020B0604020202020204" pitchFamily="34" charset="0"/>
            </a:endParaRPr>
          </a:p>
          <a:p>
            <a:pPr algn="l"/>
            <a:endParaRPr lang="en-GB" sz="7400" noProof="0">
              <a:solidFill>
                <a:srgbClr val="000000"/>
              </a:solidFill>
              <a:latin typeface="Arial" panose="020B0604020202020204" pitchFamily="34" charset="0"/>
              <a:cs typeface="Arial" panose="020B0604020202020204" pitchFamily="34" charset="0"/>
            </a:endParaRPr>
          </a:p>
          <a:p>
            <a:pPr algn="l"/>
            <a:endParaRPr lang="en-GB" sz="7400" noProof="0">
              <a:solidFill>
                <a:srgbClr val="000000"/>
              </a:solidFill>
              <a:latin typeface="Arial" panose="020B0604020202020204" pitchFamily="34" charset="0"/>
              <a:cs typeface="Arial" panose="020B0604020202020204" pitchFamily="34" charset="0"/>
            </a:endParaRPr>
          </a:p>
          <a:p>
            <a:pPr algn="l"/>
            <a:endParaRPr lang="en-GB" sz="7400" noProof="0">
              <a:solidFill>
                <a:srgbClr val="000000"/>
              </a:solidFill>
              <a:latin typeface="Arial" panose="020B0604020202020204" pitchFamily="34" charset="0"/>
              <a:cs typeface="Arial" panose="020B0604020202020204" pitchFamily="34" charset="0"/>
            </a:endParaRPr>
          </a:p>
          <a:p>
            <a:pPr algn="l"/>
            <a:endParaRPr lang="en-GB" sz="7400" noProof="0">
              <a:solidFill>
                <a:srgbClr val="000000"/>
              </a:solidFill>
              <a:latin typeface="Arial" panose="020B0604020202020204" pitchFamily="34" charset="0"/>
              <a:cs typeface="Arial" panose="020B0604020202020204" pitchFamily="34" charset="0"/>
            </a:endParaRPr>
          </a:p>
          <a:p>
            <a:pPr algn="l"/>
            <a:endParaRPr lang="en-GB" sz="7400" noProof="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noProof="0"/>
              <a:t>Click icon to add picture</a:t>
            </a:r>
            <a:endParaRPr lang="en-GB" noProof="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noProof="0"/>
              <a:t>Click to edit Master title style</a:t>
            </a:r>
            <a:endParaRPr lang="en-GB" noProof="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lang="en-GB" b="0" i="0" noProof="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noProof="0"/>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EC5D335E-36A9-304D-9790-4669C58607F0}" type="datetime1">
              <a:rPr lang="nl-NL" noProof="0" smtClean="0"/>
              <a:t>1-10-2020</a:t>
            </a:fld>
            <a:endParaRPr lang="en-GB" noProof="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en-GB" noProof="0"/>
              <a:t>NAAM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en-GB" noProof="0" smtClean="0"/>
              <a:pPr/>
              <a:t>‹#›</a:t>
            </a:fld>
            <a:endParaRPr lang="en-GB" noProof="0"/>
          </a:p>
        </p:txBody>
      </p:sp>
    </p:spTree>
    <p:extLst>
      <p:ext uri="{BB962C8B-B14F-4D97-AF65-F5344CB8AC3E}">
        <p14:creationId xmlns:p14="http://schemas.microsoft.com/office/powerpoint/2010/main" val="15906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2738-4922-0648-BDE8-35216C522155}"/>
              </a:ext>
            </a:extLst>
          </p:cNvPr>
          <p:cNvSpPr>
            <a:spLocks noGrp="1"/>
          </p:cNvSpPr>
          <p:nvPr>
            <p:ph type="title"/>
          </p:nvPr>
        </p:nvSpPr>
        <p:spPr>
          <a:xfrm>
            <a:off x="550863" y="476250"/>
            <a:ext cx="11090275" cy="1009651"/>
          </a:xfrm>
          <a:prstGeom prst="rect">
            <a:avLst/>
          </a:prstGeom>
        </p:spPr>
        <p:txBody>
          <a:bodyPr vert="horz" lIns="0" tIns="45720" rIns="91440" bIns="45720" rtlCol="0" anchor="ctr">
            <a:normAutofit/>
          </a:bodyPr>
          <a:lstStyle/>
          <a:p>
            <a:r>
              <a:rPr lang="en-US" noProof="0"/>
              <a:t>Klik</a:t>
            </a:r>
            <a:r>
              <a:rPr lang="en-US"/>
              <a:t> om stijl te bewerken</a:t>
            </a:r>
            <a:endParaRPr lang="en-US" dirty="0"/>
          </a:p>
        </p:txBody>
      </p:sp>
      <p:sp>
        <p:nvSpPr>
          <p:cNvPr id="3" name="Text Placeholder 2">
            <a:extLst>
              <a:ext uri="{FF2B5EF4-FFF2-40B4-BE49-F238E27FC236}">
                <a16:creationId xmlns:a16="http://schemas.microsoft.com/office/drawing/2014/main" id="{E4974C5E-6F99-5E4E-8935-D507F12EC384}"/>
              </a:ext>
            </a:extLst>
          </p:cNvPr>
          <p:cNvSpPr>
            <a:spLocks noGrp="1"/>
          </p:cNvSpPr>
          <p:nvPr>
            <p:ph type="body" idx="1"/>
          </p:nvPr>
        </p:nvSpPr>
        <p:spPr>
          <a:xfrm>
            <a:off x="550863" y="1825625"/>
            <a:ext cx="11090275"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BCDAA8-9D7C-144B-86EC-3A98055988A9}"/>
              </a:ext>
            </a:extLst>
          </p:cNvPr>
          <p:cNvSpPr>
            <a:spLocks noGrp="1"/>
          </p:cNvSpPr>
          <p:nvPr>
            <p:ph type="dt" sz="half" idx="2"/>
          </p:nvPr>
        </p:nvSpPr>
        <p:spPr>
          <a:xfrm>
            <a:off x="479376" y="6356350"/>
            <a:ext cx="2814686" cy="365125"/>
          </a:xfrm>
          <a:prstGeom prst="rect">
            <a:avLst/>
          </a:prstGeom>
        </p:spPr>
        <p:txBody>
          <a:bodyPr vert="horz" lIns="91440" tIns="45720" rIns="91440" bIns="45720" rtlCol="0" anchor="ctr"/>
          <a:lstStyle>
            <a:lvl1pPr algn="l">
              <a:defRPr sz="1100" b="0" i="0">
                <a:solidFill>
                  <a:schemeClr val="tx1">
                    <a:tint val="75000"/>
                  </a:schemeClr>
                </a:solidFill>
                <a:latin typeface="Arial" panose="020B0604020202020204" pitchFamily="34" charset="0"/>
              </a:defRPr>
            </a:lvl1pPr>
          </a:lstStyle>
          <a:p>
            <a:fld id="{C76BEE20-49A0-2246-82A4-10C9055121A4}" type="datetime1">
              <a:rPr lang="nl-NL" noProof="0" smtClean="0"/>
              <a:t>1-10-2020</a:t>
            </a:fld>
            <a:endParaRPr lang="en-US" noProof="0" dirty="0"/>
          </a:p>
        </p:txBody>
      </p:sp>
      <p:sp>
        <p:nvSpPr>
          <p:cNvPr id="5" name="Footer Placeholder 4">
            <a:extLst>
              <a:ext uri="{FF2B5EF4-FFF2-40B4-BE49-F238E27FC236}">
                <a16:creationId xmlns:a16="http://schemas.microsoft.com/office/drawing/2014/main" id="{4BE52E4E-3B4A-8A4D-8CF5-2FFAEAFA64D2}"/>
              </a:ext>
            </a:extLst>
          </p:cNvPr>
          <p:cNvSpPr>
            <a:spLocks noGrp="1"/>
          </p:cNvSpPr>
          <p:nvPr>
            <p:ph type="ftr" sz="quarter" idx="3"/>
          </p:nvPr>
        </p:nvSpPr>
        <p:spPr>
          <a:xfrm>
            <a:off x="6602400" y="6356350"/>
            <a:ext cx="4752000" cy="363600"/>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r>
              <a:rPr lang="en-US" dirty="0"/>
              <a:t>NAAM PRESENTATIE</a:t>
            </a:r>
          </a:p>
        </p:txBody>
      </p:sp>
      <p:sp>
        <p:nvSpPr>
          <p:cNvPr id="6" name="Slide Number Placeholder 5">
            <a:extLst>
              <a:ext uri="{FF2B5EF4-FFF2-40B4-BE49-F238E27FC236}">
                <a16:creationId xmlns:a16="http://schemas.microsoft.com/office/drawing/2014/main" id="{19801C2E-C291-CC4F-B519-367589415ABA}"/>
              </a:ext>
            </a:extLst>
          </p:cNvPr>
          <p:cNvSpPr>
            <a:spLocks noGrp="1"/>
          </p:cNvSpPr>
          <p:nvPr>
            <p:ph type="sldNum" sz="quarter" idx="4"/>
          </p:nvPr>
        </p:nvSpPr>
        <p:spPr>
          <a:xfrm>
            <a:off x="11641138" y="6356350"/>
            <a:ext cx="366414" cy="365125"/>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fld id="{EC1B0D69-B8A6-8744-9E7E-380CD2AD97F8}" type="slidenum">
              <a:rPr lang="en-US" noProof="0" smtClean="0"/>
              <a:pPr/>
              <a:t>‹#›</a:t>
            </a:fld>
            <a:endParaRPr lang="en-US" noProof="0" dirty="0"/>
          </a:p>
        </p:txBody>
      </p:sp>
      <p:grpSp>
        <p:nvGrpSpPr>
          <p:cNvPr id="7" name="Group 6">
            <a:extLst>
              <a:ext uri="{FF2B5EF4-FFF2-40B4-BE49-F238E27FC236}">
                <a16:creationId xmlns:a16="http://schemas.microsoft.com/office/drawing/2014/main" id="{C0FDCB9A-8761-334E-B1B4-D2DA4945FFAB}"/>
              </a:ext>
            </a:extLst>
          </p:cNvPr>
          <p:cNvGrpSpPr/>
          <p:nvPr userDrawn="1"/>
        </p:nvGrpSpPr>
        <p:grpSpPr>
          <a:xfrm>
            <a:off x="11496599" y="332656"/>
            <a:ext cx="407012" cy="348834"/>
            <a:chOff x="11496599" y="332656"/>
            <a:chExt cx="407012" cy="348834"/>
          </a:xfrm>
        </p:grpSpPr>
        <p:sp>
          <p:nvSpPr>
            <p:cNvPr id="8" name="Freeform 7">
              <a:extLst>
                <a:ext uri="{FF2B5EF4-FFF2-40B4-BE49-F238E27FC236}">
                  <a16:creationId xmlns:a16="http://schemas.microsoft.com/office/drawing/2014/main" id="{FC70E99D-78B4-B649-86A3-99FA95F8B9EA}"/>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9" name="Shape">
              <a:extLst>
                <a:ext uri="{FF2B5EF4-FFF2-40B4-BE49-F238E27FC236}">
                  <a16:creationId xmlns:a16="http://schemas.microsoft.com/office/drawing/2014/main" id="{470A971C-1229-3147-818F-F169AF366571}"/>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2293707824"/>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4" r:id="rId3"/>
    <p:sldLayoutId id="2147483669" r:id="rId4"/>
    <p:sldLayoutId id="2147483650" r:id="rId5"/>
    <p:sldLayoutId id="2147483681" r:id="rId6"/>
    <p:sldLayoutId id="2147483679" r:id="rId7"/>
    <p:sldLayoutId id="2147483670" r:id="rId8"/>
    <p:sldLayoutId id="2147483663" r:id="rId9"/>
    <p:sldLayoutId id="2147483672" r:id="rId10"/>
    <p:sldLayoutId id="2147483674" r:id="rId11"/>
    <p:sldLayoutId id="2147483675" r:id="rId12"/>
    <p:sldLayoutId id="2147483676" r:id="rId13"/>
    <p:sldLayoutId id="2147483677" r:id="rId14"/>
    <p:sldLayoutId id="2147483678" r:id="rId15"/>
    <p:sldLayoutId id="2147483668" r:id="rId16"/>
  </p:sldLayoutIdLst>
  <p:hf hdr="0"/>
  <p:txStyles>
    <p:titleStyle>
      <a:lvl1pPr algn="l" defTabSz="914400" rtl="0" eaLnBrk="1" latinLnBrk="0" hangingPunct="1">
        <a:lnSpc>
          <a:spcPct val="90000"/>
        </a:lnSpc>
        <a:spcBef>
          <a:spcPct val="0"/>
        </a:spcBef>
        <a:buNone/>
        <a:defRPr sz="4400" b="0" i="0" kern="1200">
          <a:solidFill>
            <a:srgbClr val="0099D4"/>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158" userDrawn="1">
          <p15:clr>
            <a:srgbClr val="F26B43"/>
          </p15:clr>
        </p15:guide>
        <p15:guide id="4" orient="horz" pos="436" userDrawn="1">
          <p15:clr>
            <a:srgbClr val="F26B43"/>
          </p15:clr>
        </p15:guide>
        <p15:guide id="5" orient="horz" pos="300" userDrawn="1">
          <p15:clr>
            <a:srgbClr val="F26B43"/>
          </p15:clr>
        </p15:guide>
        <p15:guide id="6" pos="347" userDrawn="1">
          <p15:clr>
            <a:srgbClr val="F26B43"/>
          </p15:clr>
        </p15:guide>
        <p15:guide id="7" pos="7333" userDrawn="1">
          <p15:clr>
            <a:srgbClr val="F26B43"/>
          </p15:clr>
        </p15:guide>
        <p15:guide id="8" orient="horz" pos="4065" userDrawn="1">
          <p15:clr>
            <a:srgbClr val="F26B43"/>
          </p15:clr>
        </p15:guide>
        <p15:guide id="9" pos="3522" userDrawn="1">
          <p15:clr>
            <a:srgbClr val="F26B43"/>
          </p15:clr>
        </p15:guide>
        <p15:guide id="10" orient="horz" pos="1480" userDrawn="1">
          <p15:clr>
            <a:srgbClr val="F26B43"/>
          </p15:clr>
        </p15:guide>
        <p15:guide id="11" orient="horz" pos="3884" userDrawn="1">
          <p15:clr>
            <a:srgbClr val="F26B43"/>
          </p15:clr>
        </p15:guide>
        <p15:guide id="12" orient="horz" pos="12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64A64A-324A-0347-9067-1916E2DEC92D}"/>
              </a:ext>
            </a:extLst>
          </p:cNvPr>
          <p:cNvSpPr>
            <a:spLocks noGrp="1"/>
          </p:cNvSpPr>
          <p:nvPr>
            <p:ph type="ctrTitle"/>
          </p:nvPr>
        </p:nvSpPr>
        <p:spPr/>
        <p:txBody>
          <a:bodyPr/>
          <a:lstStyle/>
          <a:p>
            <a:r>
              <a:rPr lang="en-GB" dirty="0"/>
              <a:t>A5 Developing a Model for LS4VET</a:t>
            </a:r>
          </a:p>
        </p:txBody>
      </p:sp>
      <p:sp>
        <p:nvSpPr>
          <p:cNvPr id="3" name="Subtitle 2">
            <a:extLst>
              <a:ext uri="{FF2B5EF4-FFF2-40B4-BE49-F238E27FC236}">
                <a16:creationId xmlns:a16="http://schemas.microsoft.com/office/drawing/2014/main" id="{629C5C66-EA92-8944-8A06-BB25ABC7BD4D}"/>
              </a:ext>
            </a:extLst>
          </p:cNvPr>
          <p:cNvSpPr>
            <a:spLocks noGrp="1"/>
          </p:cNvSpPr>
          <p:nvPr>
            <p:ph type="subTitle" idx="1"/>
          </p:nvPr>
        </p:nvSpPr>
        <p:spPr/>
        <p:txBody>
          <a:bodyPr>
            <a:normAutofit fontScale="92500" lnSpcReduction="20000"/>
          </a:bodyPr>
          <a:lstStyle/>
          <a:p>
            <a:r>
              <a:rPr lang="en-GB" dirty="0"/>
              <a:t>October 2</a:t>
            </a:r>
            <a:r>
              <a:rPr lang="en-GB" baseline="30000" dirty="0"/>
              <a:t>nd</a:t>
            </a:r>
            <a:r>
              <a:rPr lang="en-GB" dirty="0"/>
              <a:t> 2020</a:t>
            </a:r>
          </a:p>
        </p:txBody>
      </p:sp>
      <p:sp>
        <p:nvSpPr>
          <p:cNvPr id="9" name="Text Placeholder 8">
            <a:extLst>
              <a:ext uri="{FF2B5EF4-FFF2-40B4-BE49-F238E27FC236}">
                <a16:creationId xmlns:a16="http://schemas.microsoft.com/office/drawing/2014/main" id="{224E7B7D-FA7E-7245-8D67-28F97910C800}"/>
              </a:ext>
            </a:extLst>
          </p:cNvPr>
          <p:cNvSpPr>
            <a:spLocks noGrp="1"/>
          </p:cNvSpPr>
          <p:nvPr>
            <p:ph type="body" sz="quarter" idx="13"/>
          </p:nvPr>
        </p:nvSpPr>
        <p:spPr/>
        <p:txBody>
          <a:bodyPr>
            <a:normAutofit fontScale="92500" lnSpcReduction="20000"/>
          </a:bodyPr>
          <a:lstStyle/>
          <a:p>
            <a:r>
              <a:rPr lang="en-GB" dirty="0"/>
              <a:t>Anne Khaled &amp; Marloes van der Meer</a:t>
            </a:r>
          </a:p>
        </p:txBody>
      </p:sp>
      <p:sp>
        <p:nvSpPr>
          <p:cNvPr id="4" name="Picture Placeholder 3">
            <a:extLst>
              <a:ext uri="{FF2B5EF4-FFF2-40B4-BE49-F238E27FC236}">
                <a16:creationId xmlns:a16="http://schemas.microsoft.com/office/drawing/2014/main" id="{2054D1C3-1C5B-AB44-92BF-E500590ED638}"/>
              </a:ext>
            </a:extLst>
          </p:cNvPr>
          <p:cNvSpPr>
            <a:spLocks noGrp="1"/>
          </p:cNvSpPr>
          <p:nvPr>
            <p:ph type="pic" sz="quarter" idx="14"/>
          </p:nvPr>
        </p:nvSpPr>
        <p:spPr/>
      </p:sp>
      <p:pic>
        <p:nvPicPr>
          <p:cNvPr id="10" name="Picture Placeholder 6">
            <a:extLst>
              <a:ext uri="{FF2B5EF4-FFF2-40B4-BE49-F238E27FC236}">
                <a16:creationId xmlns:a16="http://schemas.microsoft.com/office/drawing/2014/main" id="{0EBB1B35-9093-8741-9A97-0622CB9B7F88}"/>
              </a:ext>
            </a:extLst>
          </p:cNvPr>
          <p:cNvPicPr>
            <a:picLocks noChangeAspect="1"/>
          </p:cNvPicPr>
          <p:nvPr/>
        </p:nvPicPr>
        <p:blipFill>
          <a:blip r:embed="rId2"/>
          <a:stretch>
            <a:fillRect/>
          </a:stretch>
        </p:blipFill>
        <p:spPr>
          <a:xfrm>
            <a:off x="6096000" y="0"/>
            <a:ext cx="6096000" cy="5661248"/>
          </a:xfrm>
          <a:prstGeom prst="rect">
            <a:avLst/>
          </a:prstGeom>
          <a:solidFill>
            <a:schemeClr val="bg2"/>
          </a:solidFill>
        </p:spPr>
      </p:pic>
    </p:spTree>
    <p:extLst>
      <p:ext uri="{BB962C8B-B14F-4D97-AF65-F5344CB8AC3E}">
        <p14:creationId xmlns:p14="http://schemas.microsoft.com/office/powerpoint/2010/main" val="149002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p:txBody>
          <a:bodyPr/>
          <a:lstStyle/>
          <a:p>
            <a:r>
              <a:rPr lang="en-US" dirty="0"/>
              <a:t>Core partners</a:t>
            </a:r>
          </a:p>
        </p:txBody>
      </p:sp>
      <p:pic>
        <p:nvPicPr>
          <p:cNvPr id="10" name="Content Placeholder 9" descr="Pit crew ready for formula one race with car in pit stop">
            <a:extLst>
              <a:ext uri="{FF2B5EF4-FFF2-40B4-BE49-F238E27FC236}">
                <a16:creationId xmlns:a16="http://schemas.microsoft.com/office/drawing/2014/main" id="{B9B76452-C44D-3549-9CE5-88F0814527D4}"/>
              </a:ext>
            </a:extLst>
          </p:cNvPr>
          <p:cNvPicPr>
            <a:picLocks noGrp="1" noChangeAspect="1"/>
          </p:cNvPicPr>
          <p:nvPr>
            <p:ph type="pic" sz="quarter" idx="10"/>
          </p:nvPr>
        </p:nvPicPr>
        <p:blipFill>
          <a:blip r:embed="rId3"/>
          <a:srcRect/>
          <a:stretch/>
        </p:blipFill>
        <p:spPr>
          <a:xfrm>
            <a:off x="0" y="1727895"/>
            <a:ext cx="6096000" cy="3402210"/>
          </a:xfrm>
        </p:spPr>
      </p:pic>
      <p:sp>
        <p:nvSpPr>
          <p:cNvPr id="8" name="Content Placeholder 7">
            <a:extLst>
              <a:ext uri="{FF2B5EF4-FFF2-40B4-BE49-F238E27FC236}">
                <a16:creationId xmlns:a16="http://schemas.microsoft.com/office/drawing/2014/main" id="{9CC0EEE5-90F4-AE44-B122-7FB740565923}"/>
              </a:ext>
            </a:extLst>
          </p:cNvPr>
          <p:cNvSpPr>
            <a:spLocks noGrp="1"/>
          </p:cNvSpPr>
          <p:nvPr>
            <p:ph type="body" sz="quarter" idx="11"/>
          </p:nvPr>
        </p:nvSpPr>
        <p:spPr/>
        <p:txBody>
          <a:bodyPr/>
          <a:lstStyle/>
          <a:p>
            <a:pPr marL="285750" indent="-285750">
              <a:buFont typeface="Arial" panose="020B0604020202020204" pitchFamily="34" charset="0"/>
              <a:buChar char="•"/>
            </a:pPr>
            <a:r>
              <a:rPr lang="en-US" b="1" dirty="0">
                <a:latin typeface="Arial Black" panose="020B0604020202020204" pitchFamily="34" charset="0"/>
              </a:rPr>
              <a:t>Utrecht University of Applied Sciences, NL</a:t>
            </a:r>
          </a:p>
          <a:p>
            <a:pPr marL="285750" indent="-285750">
              <a:buFont typeface="Arial" panose="020B0604020202020204" pitchFamily="34" charset="0"/>
              <a:buChar char="•"/>
            </a:pPr>
            <a:r>
              <a:rPr lang="en-US" b="1" dirty="0">
                <a:latin typeface="Arial Black" panose="020B0604020202020204" pitchFamily="34" charset="0"/>
              </a:rPr>
              <a:t>ELTE </a:t>
            </a:r>
            <a:r>
              <a:rPr lang="en-US" b="1" dirty="0" err="1">
                <a:latin typeface="Arial Black" panose="020B0604020202020204" pitchFamily="34" charset="0"/>
              </a:rPr>
              <a:t>Eötvös</a:t>
            </a:r>
            <a:r>
              <a:rPr lang="en-US" b="1" dirty="0">
                <a:latin typeface="Arial Black" panose="020B0604020202020204" pitchFamily="34" charset="0"/>
              </a:rPr>
              <a:t> </a:t>
            </a:r>
            <a:r>
              <a:rPr lang="en-US" b="1" dirty="0" err="1">
                <a:latin typeface="Arial Black" panose="020B0604020202020204" pitchFamily="34" charset="0"/>
              </a:rPr>
              <a:t>Loránd</a:t>
            </a:r>
            <a:r>
              <a:rPr lang="en-US" b="1" dirty="0">
                <a:latin typeface="Arial Black" panose="020B0604020202020204" pitchFamily="34" charset="0"/>
              </a:rPr>
              <a:t> University, HU</a:t>
            </a:r>
          </a:p>
          <a:p>
            <a:pPr marL="285750" indent="-285750">
              <a:buFont typeface="Arial" panose="020B0604020202020204" pitchFamily="34" charset="0"/>
              <a:buChar char="•"/>
            </a:pPr>
            <a:r>
              <a:rPr lang="en-US" b="1" dirty="0">
                <a:latin typeface="Arial Black" panose="020B0604020202020204" pitchFamily="34" charset="0"/>
              </a:rPr>
              <a:t>All partners reviewing</a:t>
            </a:r>
          </a:p>
        </p:txBody>
      </p:sp>
      <p:sp>
        <p:nvSpPr>
          <p:cNvPr id="2" name="Tijdelijke aanduiding voor datum 1">
            <a:extLst>
              <a:ext uri="{FF2B5EF4-FFF2-40B4-BE49-F238E27FC236}">
                <a16:creationId xmlns:a16="http://schemas.microsoft.com/office/drawing/2014/main" id="{488619BA-5F58-7D41-BFF4-3A4A17842A79}"/>
              </a:ext>
            </a:extLst>
          </p:cNvPr>
          <p:cNvSpPr>
            <a:spLocks noGrp="1"/>
          </p:cNvSpPr>
          <p:nvPr>
            <p:ph type="dt" sz="half" idx="12"/>
          </p:nvPr>
        </p:nvSpPr>
        <p:spPr/>
        <p:txBody>
          <a:bodyPr/>
          <a:lstStyle/>
          <a:p>
            <a:fld id="{881A1687-C3B4-1343-B9B8-3CB12BD08524}" type="datetime1">
              <a:rPr lang="nl-NL" smtClean="0"/>
              <a:t>1-10-2020</a:t>
            </a:fld>
            <a:endParaRPr lang="en-US"/>
          </a:p>
        </p:txBody>
      </p:sp>
      <p:sp>
        <p:nvSpPr>
          <p:cNvPr id="3" name="Tijdelijke aanduiding voor voettekst 2">
            <a:extLst>
              <a:ext uri="{FF2B5EF4-FFF2-40B4-BE49-F238E27FC236}">
                <a16:creationId xmlns:a16="http://schemas.microsoft.com/office/drawing/2014/main" id="{F14E1407-FB4F-FC44-BD95-B8A0374A4D9A}"/>
              </a:ext>
            </a:extLst>
          </p:cNvPr>
          <p:cNvSpPr>
            <a:spLocks noGrp="1"/>
          </p:cNvSpPr>
          <p:nvPr>
            <p:ph type="ftr" sz="quarter" idx="13"/>
          </p:nvPr>
        </p:nvSpPr>
        <p:spPr/>
        <p:txBody>
          <a:bodyPr/>
          <a:lstStyle/>
          <a:p>
            <a:r>
              <a:rPr lang="en-US"/>
              <a:t>NAAM PRESENTATIE</a:t>
            </a:r>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4"/>
          </p:nvPr>
        </p:nvSpPr>
        <p:spPr/>
        <p:txBody>
          <a:bodyPr/>
          <a:lstStyle/>
          <a:p>
            <a:fld id="{EC1B0D69-B8A6-8744-9E7E-380CD2AD97F8}" type="slidenum">
              <a:rPr lang="en-US" smtClean="0"/>
              <a:pPr/>
              <a:t>2</a:t>
            </a:fld>
            <a:endParaRPr lang="en-US"/>
          </a:p>
        </p:txBody>
      </p:sp>
    </p:spTree>
    <p:extLst>
      <p:ext uri="{BB962C8B-B14F-4D97-AF65-F5344CB8AC3E}">
        <p14:creationId xmlns:p14="http://schemas.microsoft.com/office/powerpoint/2010/main" val="397088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E4A7E5-905A-4901-95ED-6746F28A6517}"/>
              </a:ext>
            </a:extLst>
          </p:cNvPr>
          <p:cNvSpPr>
            <a:spLocks noGrp="1"/>
          </p:cNvSpPr>
          <p:nvPr>
            <p:ph type="title"/>
          </p:nvPr>
        </p:nvSpPr>
        <p:spPr/>
        <p:txBody>
          <a:bodyPr/>
          <a:lstStyle/>
          <a:p>
            <a:r>
              <a:rPr lang="nl-NL" dirty="0" err="1"/>
              <a:t>Outline</a:t>
            </a:r>
            <a:endParaRPr lang="nl-NL" dirty="0"/>
          </a:p>
        </p:txBody>
      </p:sp>
      <p:sp>
        <p:nvSpPr>
          <p:cNvPr id="5" name="Tijdelijke aanduiding voor datum 4">
            <a:extLst>
              <a:ext uri="{FF2B5EF4-FFF2-40B4-BE49-F238E27FC236}">
                <a16:creationId xmlns:a16="http://schemas.microsoft.com/office/drawing/2014/main" id="{2EC101F5-2274-2A44-9B03-8BC4BDCC033F}"/>
              </a:ext>
            </a:extLst>
          </p:cNvPr>
          <p:cNvSpPr>
            <a:spLocks noGrp="1"/>
          </p:cNvSpPr>
          <p:nvPr>
            <p:ph type="dt" sz="half" idx="10"/>
          </p:nvPr>
        </p:nvSpPr>
        <p:spPr/>
        <p:txBody>
          <a:bodyPr/>
          <a:lstStyle/>
          <a:p>
            <a:fld id="{88FA5396-6688-1F43-9957-9CB51C24F5EE}" type="datetime1">
              <a:rPr lang="nl-NL" smtClean="0"/>
              <a:t>1-10-2020</a:t>
            </a:fld>
            <a:endParaRPr lang="en-US"/>
          </a:p>
        </p:txBody>
      </p:sp>
      <p:sp>
        <p:nvSpPr>
          <p:cNvPr id="6" name="Tijdelijke aanduiding voor voettekst 5">
            <a:extLst>
              <a:ext uri="{FF2B5EF4-FFF2-40B4-BE49-F238E27FC236}">
                <a16:creationId xmlns:a16="http://schemas.microsoft.com/office/drawing/2014/main" id="{DF4E8C6A-0046-0947-B58B-8FCE3BDB0154}"/>
              </a:ext>
            </a:extLst>
          </p:cNvPr>
          <p:cNvSpPr>
            <a:spLocks noGrp="1"/>
          </p:cNvSpPr>
          <p:nvPr>
            <p:ph type="ftr" sz="quarter" idx="11"/>
          </p:nvPr>
        </p:nvSpPr>
        <p:spPr/>
        <p:txBody>
          <a:bodyPr/>
          <a:lstStyle/>
          <a:p>
            <a:r>
              <a:rPr lang="en-US"/>
              <a:t>NAAM PRESENTATIE</a:t>
            </a:r>
          </a:p>
        </p:txBody>
      </p:sp>
      <p:sp>
        <p:nvSpPr>
          <p:cNvPr id="7" name="Tijdelijke aanduiding voor dianummer 6">
            <a:extLst>
              <a:ext uri="{FF2B5EF4-FFF2-40B4-BE49-F238E27FC236}">
                <a16:creationId xmlns:a16="http://schemas.microsoft.com/office/drawing/2014/main" id="{A54B001C-9119-4848-B39B-8D1DCCAF4E5A}"/>
              </a:ext>
            </a:extLst>
          </p:cNvPr>
          <p:cNvSpPr>
            <a:spLocks noGrp="1"/>
          </p:cNvSpPr>
          <p:nvPr>
            <p:ph type="sldNum" sz="quarter" idx="12"/>
          </p:nvPr>
        </p:nvSpPr>
        <p:spPr/>
        <p:txBody>
          <a:bodyPr/>
          <a:lstStyle/>
          <a:p>
            <a:fld id="{EC1B0D69-B8A6-8744-9E7E-380CD2AD97F8}" type="slidenum">
              <a:rPr lang="en-US" smtClean="0"/>
              <a:pPr/>
              <a:t>3</a:t>
            </a:fld>
            <a:endParaRPr lang="en-US"/>
          </a:p>
        </p:txBody>
      </p:sp>
      <p:sp>
        <p:nvSpPr>
          <p:cNvPr id="9" name="Content Placeholder 8">
            <a:extLst>
              <a:ext uri="{FF2B5EF4-FFF2-40B4-BE49-F238E27FC236}">
                <a16:creationId xmlns:a16="http://schemas.microsoft.com/office/drawing/2014/main" id="{5CE3B7B9-6090-467D-8732-B3C22206E503}"/>
              </a:ext>
            </a:extLst>
          </p:cNvPr>
          <p:cNvSpPr>
            <a:spLocks noGrp="1"/>
          </p:cNvSpPr>
          <p:nvPr>
            <p:ph sz="quarter" idx="13"/>
          </p:nvPr>
        </p:nvSpPr>
        <p:spPr/>
        <p:txBody>
          <a:bodyPr/>
          <a:lstStyle/>
          <a:p>
            <a:r>
              <a:rPr lang="nl-NL" dirty="0" err="1">
                <a:cs typeface="Arial" panose="020B0604020202020204" pitchFamily="34" charset="0"/>
              </a:rPr>
              <a:t>Results</a:t>
            </a:r>
            <a:r>
              <a:rPr lang="nl-NL" dirty="0">
                <a:cs typeface="Arial" panose="020B0604020202020204" pitchFamily="34" charset="0"/>
              </a:rPr>
              <a:t>:</a:t>
            </a:r>
          </a:p>
          <a:p>
            <a:pPr marL="285750" indent="-285750">
              <a:buFont typeface="Arial" panose="020B0604020202020204" pitchFamily="34" charset="0"/>
              <a:buChar char="•"/>
            </a:pPr>
            <a:r>
              <a:rPr lang="en-US" dirty="0">
                <a:solidFill>
                  <a:srgbClr val="000000"/>
                </a:solidFill>
                <a:cs typeface="Arial" panose="020B0604020202020204" pitchFamily="34" charset="0"/>
              </a:rPr>
              <a:t>A</a:t>
            </a:r>
            <a:r>
              <a:rPr lang="en-US" sz="1800" b="0" i="0" u="none" strike="noStrike" dirty="0">
                <a:solidFill>
                  <a:srgbClr val="000000"/>
                </a:solidFill>
                <a:effectLst/>
                <a:cs typeface="Arial" panose="020B0604020202020204" pitchFamily="34" charset="0"/>
              </a:rPr>
              <a:t> theoretical model for the adaptation of the method of LS to the special context of VET</a:t>
            </a:r>
          </a:p>
          <a:p>
            <a:pPr marL="285750" indent="-285750">
              <a:buFont typeface="Arial" panose="020B0604020202020204" pitchFamily="34" charset="0"/>
              <a:buChar char="•"/>
            </a:pPr>
            <a:r>
              <a:rPr lang="en-US" dirty="0">
                <a:solidFill>
                  <a:srgbClr val="000000"/>
                </a:solidFill>
                <a:cs typeface="Arial" panose="020B0604020202020204" pitchFamily="34" charset="0"/>
              </a:rPr>
              <a:t>G</a:t>
            </a:r>
            <a:r>
              <a:rPr lang="en-US" sz="1800" b="0" i="0" u="none" strike="noStrike" dirty="0">
                <a:solidFill>
                  <a:srgbClr val="000000"/>
                </a:solidFill>
                <a:effectLst/>
                <a:cs typeface="Arial" panose="020B0604020202020204" pitchFamily="34" charset="0"/>
              </a:rPr>
              <a:t>eneral guidelines relevant to all VET contexts and:</a:t>
            </a:r>
          </a:p>
          <a:p>
            <a:pPr marL="555625" lvl="1" indent="-285750"/>
            <a:r>
              <a:rPr lang="en-US" b="0" i="0" u="none" strike="noStrike" dirty="0">
                <a:solidFill>
                  <a:srgbClr val="000000"/>
                </a:solidFill>
                <a:effectLst/>
                <a:cs typeface="Arial" panose="020B0604020202020204" pitchFamily="34" charset="0"/>
              </a:rPr>
              <a:t>a detailed analysis of the conditions of partner VET schools in the participating countries </a:t>
            </a:r>
          </a:p>
          <a:p>
            <a:pPr marL="555625" lvl="1" indent="-285750"/>
            <a:r>
              <a:rPr lang="en-US" b="0" i="0" u="none" strike="noStrike" dirty="0">
                <a:solidFill>
                  <a:srgbClr val="000000"/>
                </a:solidFill>
                <a:effectLst/>
                <a:cs typeface="Arial" panose="020B0604020202020204" pitchFamily="34" charset="0"/>
              </a:rPr>
              <a:t>a needs assessment of their teachers/trainers regarding the application of LS and improving teaching quality</a:t>
            </a:r>
          </a:p>
          <a:p>
            <a:pPr marL="285750" indent="-285750">
              <a:buFont typeface="Arial" panose="020B0604020202020204" pitchFamily="34" charset="0"/>
              <a:buChar char="•"/>
            </a:pPr>
            <a:r>
              <a:rPr lang="en-US" dirty="0">
                <a:solidFill>
                  <a:srgbClr val="000000"/>
                </a:solidFill>
                <a:cs typeface="Arial" panose="020B0604020202020204" pitchFamily="34" charset="0"/>
              </a:rPr>
              <a:t>English report (20 pages)</a:t>
            </a:r>
            <a:endParaRPr lang="nl-NL" dirty="0">
              <a:cs typeface="Arial" panose="020B0604020202020204" pitchFamily="34" charset="0"/>
            </a:endParaRPr>
          </a:p>
        </p:txBody>
      </p:sp>
      <p:sp>
        <p:nvSpPr>
          <p:cNvPr id="10" name="Content Placeholder 9">
            <a:extLst>
              <a:ext uri="{FF2B5EF4-FFF2-40B4-BE49-F238E27FC236}">
                <a16:creationId xmlns:a16="http://schemas.microsoft.com/office/drawing/2014/main" id="{947D32CC-F28C-45E3-BE36-E2CB324443A1}"/>
              </a:ext>
            </a:extLst>
          </p:cNvPr>
          <p:cNvSpPr>
            <a:spLocks noGrp="1"/>
          </p:cNvSpPr>
          <p:nvPr>
            <p:ph sz="quarter" idx="14"/>
          </p:nvPr>
        </p:nvSpPr>
        <p:spPr/>
        <p:txBody>
          <a:bodyPr/>
          <a:lstStyle/>
          <a:p>
            <a:r>
              <a:rPr lang="nl-NL" dirty="0" err="1"/>
              <a:t>Methods</a:t>
            </a:r>
            <a:endParaRPr lang="nl-NL" dirty="0"/>
          </a:p>
          <a:p>
            <a:pPr marL="285750" indent="-285750">
              <a:buFont typeface="Arial" panose="020B0604020202020204" pitchFamily="34" charset="0"/>
              <a:buChar char="•"/>
            </a:pPr>
            <a:r>
              <a:rPr lang="nl-NL" dirty="0" err="1"/>
              <a:t>Summarizing</a:t>
            </a:r>
            <a:r>
              <a:rPr lang="nl-NL" dirty="0"/>
              <a:t> desk research, </a:t>
            </a:r>
            <a:r>
              <a:rPr lang="nl-NL" dirty="0" err="1"/>
              <a:t>previous</a:t>
            </a:r>
            <a:r>
              <a:rPr lang="nl-NL" dirty="0"/>
              <a:t> </a:t>
            </a:r>
            <a:r>
              <a:rPr lang="nl-NL" dirty="0" err="1"/>
              <a:t>activities</a:t>
            </a:r>
            <a:endParaRPr lang="nl-NL" dirty="0"/>
          </a:p>
          <a:p>
            <a:pPr marL="285750" indent="-285750">
              <a:buFont typeface="Arial" panose="020B0604020202020204" pitchFamily="34" charset="0"/>
              <a:buChar char="•"/>
            </a:pPr>
            <a:r>
              <a:rPr lang="nl-NL" dirty="0" err="1"/>
              <a:t>Synthesis</a:t>
            </a:r>
            <a:r>
              <a:rPr lang="nl-NL" dirty="0"/>
              <a:t> </a:t>
            </a:r>
          </a:p>
          <a:p>
            <a:pPr marL="285750" indent="-285750">
              <a:buFont typeface="Arial" panose="020B0604020202020204" pitchFamily="34" charset="0"/>
              <a:buChar char="•"/>
            </a:pPr>
            <a:r>
              <a:rPr lang="nl-NL" dirty="0" err="1"/>
              <a:t>Integrated</a:t>
            </a:r>
            <a:r>
              <a:rPr lang="nl-NL" dirty="0"/>
              <a:t> review </a:t>
            </a:r>
            <a:r>
              <a:rPr lang="nl-NL" dirty="0" err="1"/>
              <a:t>process</a:t>
            </a:r>
            <a:endParaRPr lang="nl-NL" dirty="0"/>
          </a:p>
          <a:p>
            <a:endParaRPr lang="nl-NL" dirty="0"/>
          </a:p>
          <a:p>
            <a:r>
              <a:rPr lang="nl-NL" dirty="0" err="1"/>
              <a:t>When</a:t>
            </a:r>
            <a:r>
              <a:rPr lang="nl-NL" dirty="0"/>
              <a:t>? </a:t>
            </a:r>
          </a:p>
          <a:p>
            <a:pPr marL="285750" indent="-285750">
              <a:buFont typeface="Arial" panose="020B0604020202020204" pitchFamily="34" charset="0"/>
              <a:buChar char="•"/>
            </a:pPr>
            <a:r>
              <a:rPr lang="nl-NL" dirty="0"/>
              <a:t>April &amp; May 2021</a:t>
            </a:r>
          </a:p>
          <a:p>
            <a:endParaRPr lang="nl-NL" dirty="0"/>
          </a:p>
        </p:txBody>
      </p:sp>
    </p:spTree>
    <p:extLst>
      <p:ext uri="{BB962C8B-B14F-4D97-AF65-F5344CB8AC3E}">
        <p14:creationId xmlns:p14="http://schemas.microsoft.com/office/powerpoint/2010/main" val="351283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26BC-BDB3-4E91-A4BA-875B834B36A3}"/>
              </a:ext>
            </a:extLst>
          </p:cNvPr>
          <p:cNvSpPr>
            <a:spLocks noGrp="1"/>
          </p:cNvSpPr>
          <p:nvPr>
            <p:ph type="title"/>
          </p:nvPr>
        </p:nvSpPr>
        <p:spPr/>
        <p:txBody>
          <a:bodyPr/>
          <a:lstStyle/>
          <a:p>
            <a:r>
              <a:rPr lang="nl-NL" dirty="0"/>
              <a:t>2 </a:t>
            </a:r>
            <a:r>
              <a:rPr lang="nl-NL" dirty="0" err="1"/>
              <a:t>Models</a:t>
            </a:r>
            <a:r>
              <a:rPr lang="nl-NL" dirty="0"/>
              <a:t> of LS</a:t>
            </a:r>
          </a:p>
        </p:txBody>
      </p:sp>
      <p:sp>
        <p:nvSpPr>
          <p:cNvPr id="3" name="Date Placeholder 2">
            <a:extLst>
              <a:ext uri="{FF2B5EF4-FFF2-40B4-BE49-F238E27FC236}">
                <a16:creationId xmlns:a16="http://schemas.microsoft.com/office/drawing/2014/main" id="{364D98E9-5346-48EB-87F3-AB32FE59F9BD}"/>
              </a:ext>
            </a:extLst>
          </p:cNvPr>
          <p:cNvSpPr>
            <a:spLocks noGrp="1"/>
          </p:cNvSpPr>
          <p:nvPr>
            <p:ph type="dt" sz="half" idx="10"/>
          </p:nvPr>
        </p:nvSpPr>
        <p:spPr/>
        <p:txBody>
          <a:bodyPr/>
          <a:lstStyle/>
          <a:p>
            <a:fld id="{B2387CEE-B1CF-E840-8BB3-B548BF34F526}" type="datetime1">
              <a:rPr lang="nl-NL" noProof="0" smtClean="0"/>
              <a:t>1-10-2020</a:t>
            </a:fld>
            <a:endParaRPr lang="en-GB" noProof="0"/>
          </a:p>
        </p:txBody>
      </p:sp>
      <p:sp>
        <p:nvSpPr>
          <p:cNvPr id="4" name="Footer Placeholder 3">
            <a:extLst>
              <a:ext uri="{FF2B5EF4-FFF2-40B4-BE49-F238E27FC236}">
                <a16:creationId xmlns:a16="http://schemas.microsoft.com/office/drawing/2014/main" id="{10B6134B-547C-40EF-B83E-D10E59F3CA34}"/>
              </a:ext>
            </a:extLst>
          </p:cNvPr>
          <p:cNvSpPr>
            <a:spLocks noGrp="1"/>
          </p:cNvSpPr>
          <p:nvPr>
            <p:ph type="ftr" sz="quarter" idx="11"/>
          </p:nvPr>
        </p:nvSpPr>
        <p:spPr/>
        <p:txBody>
          <a:bodyPr/>
          <a:lstStyle/>
          <a:p>
            <a:r>
              <a:rPr lang="en-GB" noProof="0"/>
              <a:t>NAAM PRESENTATIE</a:t>
            </a:r>
          </a:p>
        </p:txBody>
      </p:sp>
      <p:sp>
        <p:nvSpPr>
          <p:cNvPr id="5" name="Slide Number Placeholder 4">
            <a:extLst>
              <a:ext uri="{FF2B5EF4-FFF2-40B4-BE49-F238E27FC236}">
                <a16:creationId xmlns:a16="http://schemas.microsoft.com/office/drawing/2014/main" id="{E7A6C551-3841-4AFD-86B3-1926C02A5849}"/>
              </a:ext>
            </a:extLst>
          </p:cNvPr>
          <p:cNvSpPr>
            <a:spLocks noGrp="1"/>
          </p:cNvSpPr>
          <p:nvPr>
            <p:ph type="sldNum" sz="quarter" idx="12"/>
          </p:nvPr>
        </p:nvSpPr>
        <p:spPr/>
        <p:txBody>
          <a:bodyPr/>
          <a:lstStyle/>
          <a:p>
            <a:fld id="{EC1B0D69-B8A6-8744-9E7E-380CD2AD97F8}" type="slidenum">
              <a:rPr lang="en-GB" noProof="0" smtClean="0"/>
              <a:t>4</a:t>
            </a:fld>
            <a:endParaRPr lang="en-GB" noProof="0"/>
          </a:p>
        </p:txBody>
      </p:sp>
      <p:sp>
        <p:nvSpPr>
          <p:cNvPr id="7" name="Content Placeholder 6">
            <a:extLst>
              <a:ext uri="{FF2B5EF4-FFF2-40B4-BE49-F238E27FC236}">
                <a16:creationId xmlns:a16="http://schemas.microsoft.com/office/drawing/2014/main" id="{C7D52C82-E990-432F-8CF5-CA8106E3B778}"/>
              </a:ext>
            </a:extLst>
          </p:cNvPr>
          <p:cNvSpPr>
            <a:spLocks noGrp="1"/>
          </p:cNvSpPr>
          <p:nvPr>
            <p:ph sz="quarter" idx="14"/>
          </p:nvPr>
        </p:nvSpPr>
        <p:spPr>
          <a:xfrm>
            <a:off x="6458244" y="2203957"/>
            <a:ext cx="5040312" cy="3240906"/>
          </a:xfrm>
        </p:spPr>
        <p:txBody>
          <a:bodyPr>
            <a:normAutofit fontScale="25000" lnSpcReduction="20000"/>
          </a:bodyPr>
          <a:lstStyle/>
          <a:p>
            <a:pPr lvl="0">
              <a:buSzPts val="1000"/>
              <a:tabLst>
                <a:tab pos="457200" algn="l"/>
              </a:tabLst>
            </a:pPr>
            <a:r>
              <a:rPr lang="en-GB" sz="4800" dirty="0">
                <a:effectLst/>
                <a:ea typeface="Calibri" panose="020F0502020204030204" pitchFamily="34" charset="0"/>
                <a:cs typeface="Arial" panose="020B0604020202020204" pitchFamily="34" charset="0"/>
              </a:rPr>
              <a:t>Malta</a:t>
            </a:r>
          </a:p>
          <a:p>
            <a:pPr marL="342900" lvl="0" indent="-342900">
              <a:buSzPts val="1000"/>
              <a:buFont typeface="Symbol" panose="05050102010706020507" pitchFamily="18" charset="2"/>
              <a:buChar char=""/>
              <a:tabLst>
                <a:tab pos="457200" algn="l"/>
              </a:tabLst>
            </a:pPr>
            <a:r>
              <a:rPr lang="en-GB" sz="4800" dirty="0">
                <a:effectLst/>
                <a:ea typeface="Calibri" panose="020F0502020204030204" pitchFamily="34" charset="0"/>
                <a:cs typeface="Arial" panose="020B0604020202020204" pitchFamily="34" charset="0"/>
              </a:rPr>
              <a:t>The lesson study team, usually made up of teachers (and may include a senior leadership team member and a knowledgeable other) set the goals for students’ learning based on what the students are struggling</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with</a:t>
            </a:r>
            <a:r>
              <a:rPr lang="nl-NL" sz="4800" dirty="0">
                <a:effectLst/>
                <a:ea typeface="Calibri" panose="020F0502020204030204" pitchFamily="34" charset="0"/>
                <a:cs typeface="Arial" panose="020B0604020202020204" pitchFamily="34" charset="0"/>
              </a:rPr>
              <a:t>; </a:t>
            </a:r>
          </a:p>
          <a:p>
            <a:pPr marL="342900" lvl="0" indent="-342900">
              <a:buSzPts val="1000"/>
              <a:buFont typeface="Symbol" panose="05050102010706020507" pitchFamily="18" charset="2"/>
              <a:buChar char=""/>
              <a:tabLst>
                <a:tab pos="457200" algn="l"/>
              </a:tabLst>
            </a:pPr>
            <a:r>
              <a:rPr lang="nl-NL" sz="4800" dirty="0">
                <a:effectLst/>
                <a:ea typeface="Calibri" panose="020F0502020204030204" pitchFamily="34" charset="0"/>
                <a:cs typeface="Arial" panose="020B0604020202020204" pitchFamily="34" charset="0"/>
              </a:rPr>
              <a:t>The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study</a:t>
            </a:r>
            <a:r>
              <a:rPr lang="nl-NL" sz="4800" dirty="0">
                <a:effectLst/>
                <a:ea typeface="Calibri" panose="020F0502020204030204" pitchFamily="34" charset="0"/>
                <a:cs typeface="Arial" panose="020B0604020202020204" pitchFamily="34" charset="0"/>
              </a:rPr>
              <a:t> team </a:t>
            </a:r>
            <a:r>
              <a:rPr lang="nl-NL" sz="4800" dirty="0" err="1">
                <a:effectLst/>
                <a:ea typeface="Calibri" panose="020F0502020204030204" pitchFamily="34" charset="0"/>
                <a:cs typeface="Arial" panose="020B0604020202020204" pitchFamily="34" charset="0"/>
              </a:rPr>
              <a:t>then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collaborate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usually</a:t>
            </a:r>
            <a:r>
              <a:rPr lang="nl-NL" sz="4800" dirty="0">
                <a:effectLst/>
                <a:ea typeface="Calibri" panose="020F0502020204030204" pitchFamily="34" charset="0"/>
                <a:cs typeface="Arial" panose="020B0604020202020204" pitchFamily="34" charset="0"/>
              </a:rPr>
              <a:t> in </a:t>
            </a:r>
            <a:r>
              <a:rPr lang="nl-NL" sz="4800" dirty="0" err="1">
                <a:effectLst/>
                <a:ea typeface="Calibri" panose="020F0502020204030204" pitchFamily="34" charset="0"/>
                <a:cs typeface="Arial" panose="020B0604020202020204" pitchFamily="34" charset="0"/>
              </a:rPr>
              <a:t>groups</a:t>
            </a:r>
            <a:r>
              <a:rPr lang="nl-NL" sz="4800" dirty="0">
                <a:effectLst/>
                <a:ea typeface="Calibri" panose="020F0502020204030204" pitchFamily="34" charset="0"/>
                <a:cs typeface="Arial" panose="020B0604020202020204" pitchFamily="34" charset="0"/>
              </a:rPr>
              <a:t> of 3 </a:t>
            </a:r>
            <a:r>
              <a:rPr lang="nl-NL" sz="4800" dirty="0" err="1">
                <a:effectLst/>
                <a:ea typeface="Calibri" panose="020F0502020204030204" pitchFamily="34" charset="0"/>
                <a:cs typeface="Arial" panose="020B0604020202020204" pitchFamily="34" charset="0"/>
              </a:rPr>
              <a:t>to</a:t>
            </a:r>
            <a:r>
              <a:rPr lang="nl-NL" sz="4800" dirty="0">
                <a:effectLst/>
                <a:ea typeface="Calibri" panose="020F0502020204030204" pitchFamily="34" charset="0"/>
                <a:cs typeface="Arial" panose="020B0604020202020204" pitchFamily="34" charset="0"/>
              </a:rPr>
              <a:t> 6) </a:t>
            </a:r>
            <a:r>
              <a:rPr lang="en-GB" sz="4800" dirty="0">
                <a:effectLst/>
                <a:ea typeface="Calibri" panose="020F0502020204030204" pitchFamily="34" charset="0"/>
                <a:cs typeface="Arial" panose="020B0604020202020204" pitchFamily="34" charset="0"/>
              </a:rPr>
              <a:t>to develop a plan for teaching a lesson to achieve the learning </a:t>
            </a:r>
            <a:r>
              <a:rPr lang="nl-NL" sz="4800" dirty="0">
                <a:effectLst/>
                <a:ea typeface="Calibri" panose="020F0502020204030204" pitchFamily="34" charset="0"/>
                <a:cs typeface="Arial" panose="020B0604020202020204" pitchFamily="34" charset="0"/>
              </a:rPr>
              <a:t>goals (at </a:t>
            </a:r>
            <a:r>
              <a:rPr lang="nl-NL" sz="4800" dirty="0" err="1">
                <a:effectLst/>
                <a:ea typeface="Calibri" panose="020F0502020204030204" pitchFamily="34" charset="0"/>
                <a:cs typeface="Arial" panose="020B0604020202020204" pitchFamily="34" charset="0"/>
              </a:rPr>
              <a:t>some</a:t>
            </a:r>
            <a:r>
              <a:rPr lang="nl-NL" sz="4800" dirty="0">
                <a:effectLst/>
                <a:ea typeface="Calibri" panose="020F0502020204030204" pitchFamily="34" charset="0"/>
                <a:cs typeface="Arial" panose="020B0604020202020204" pitchFamily="34" charset="0"/>
              </a:rPr>
              <a:t> stage </a:t>
            </a:r>
            <a:r>
              <a:rPr lang="nl-NL" sz="4800" dirty="0" err="1">
                <a:effectLst/>
                <a:ea typeface="Calibri" panose="020F0502020204030204" pitchFamily="34" charset="0"/>
                <a:cs typeface="Arial" panose="020B0604020202020204" pitchFamily="34" charset="0"/>
              </a:rPr>
              <a:t>during</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planning </a:t>
            </a:r>
            <a:r>
              <a:rPr lang="nl-NL" sz="4800" dirty="0" err="1">
                <a:effectLst/>
                <a:ea typeface="Calibri" panose="020F0502020204030204" pitchFamily="34" charset="0"/>
                <a:cs typeface="Arial" panose="020B0604020202020204" pitchFamily="34" charset="0"/>
              </a:rPr>
              <a:t>phase</a:t>
            </a:r>
            <a:r>
              <a:rPr lang="nl-NL" sz="4800" dirty="0">
                <a:effectLst/>
                <a:ea typeface="Calibri" panose="020F0502020204030204" pitchFamily="34" charset="0"/>
                <a:cs typeface="Arial" panose="020B0604020202020204" pitchFamily="34" charset="0"/>
              </a:rPr>
              <a:t>, a </a:t>
            </a:r>
            <a:r>
              <a:rPr lang="nl-NL" sz="4800" dirty="0" err="1">
                <a:effectLst/>
                <a:ea typeface="Calibri" panose="020F0502020204030204" pitchFamily="34" charset="0"/>
                <a:cs typeface="Arial" panose="020B0604020202020204" pitchFamily="34" charset="0"/>
              </a:rPr>
              <a:t>knowledgeable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other</a:t>
            </a:r>
            <a:r>
              <a:rPr lang="nl-NL" sz="4800" dirty="0">
                <a:effectLst/>
                <a:ea typeface="Calibri" panose="020F0502020204030204" pitchFamily="34" charset="0"/>
                <a:cs typeface="Arial" panose="020B0604020202020204" pitchFamily="34" charset="0"/>
              </a:rPr>
              <a:t> is </a:t>
            </a:r>
            <a:r>
              <a:rPr lang="nl-NL" sz="4800" dirty="0" err="1">
                <a:effectLst/>
                <a:ea typeface="Calibri" panose="020F0502020204030204" pitchFamily="34" charset="0"/>
                <a:cs typeface="Arial" panose="020B0604020202020204" pitchFamily="34" charset="0"/>
              </a:rPr>
              <a:t>involved</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to</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provide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team </a:t>
            </a:r>
            <a:r>
              <a:rPr lang="nl-NL" sz="4800" dirty="0" err="1">
                <a:effectLst/>
                <a:ea typeface="Calibri" panose="020F0502020204030204" pitchFamily="34" charset="0"/>
                <a:cs typeface="Arial" panose="020B0604020202020204" pitchFamily="34" charset="0"/>
              </a:rPr>
              <a:t>with</a:t>
            </a:r>
            <a:r>
              <a:rPr lang="nl-NL" sz="4800" dirty="0">
                <a:effectLst/>
                <a:ea typeface="Calibri" panose="020F0502020204030204" pitchFamily="34" charset="0"/>
                <a:cs typeface="Arial" panose="020B0604020202020204" pitchFamily="34" charset="0"/>
              </a:rPr>
              <a:t> feedback on </a:t>
            </a:r>
            <a:r>
              <a:rPr lang="nl-NL" sz="4800" dirty="0" err="1">
                <a:effectLst/>
                <a:ea typeface="Calibri" panose="020F0502020204030204" pitchFamily="34" charset="0"/>
                <a:cs typeface="Arial" panose="020B0604020202020204" pitchFamily="34" charset="0"/>
              </a:rPr>
              <a:t>their</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plan);</a:t>
            </a:r>
          </a:p>
          <a:p>
            <a:pPr marL="342900" lvl="0" indent="-342900">
              <a:buSzPts val="1000"/>
              <a:buFont typeface="Symbol" panose="05050102010706020507" pitchFamily="18" charset="2"/>
              <a:buChar char=""/>
              <a:tabLst>
                <a:tab pos="457200" algn="l"/>
              </a:tabLst>
            </a:pPr>
            <a:r>
              <a:rPr lang="en-GB" sz="4800" dirty="0">
                <a:effectLst/>
                <a:ea typeface="Calibri" panose="020F0502020204030204" pitchFamily="34" charset="0"/>
                <a:cs typeface="Arial" panose="020B0604020202020204" pitchFamily="34" charset="0"/>
              </a:rPr>
              <a:t>One of the teachers teaches the lesson, while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others</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may</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also</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include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educators</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who</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were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not</a:t>
            </a:r>
            <a:r>
              <a:rPr lang="nl-NL" sz="4800" dirty="0">
                <a:effectLst/>
                <a:ea typeface="Calibri" panose="020F0502020204030204" pitchFamily="34" charset="0"/>
                <a:cs typeface="Arial" panose="020B0604020202020204" pitchFamily="34" charset="0"/>
              </a:rPr>
              <a:t> part of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study</a:t>
            </a:r>
            <a:r>
              <a:rPr lang="nl-NL" sz="4800" dirty="0">
                <a:effectLst/>
                <a:ea typeface="Calibri" panose="020F0502020204030204" pitchFamily="34" charset="0"/>
                <a:cs typeface="Arial" panose="020B0604020202020204" pitchFamily="34" charset="0"/>
              </a:rPr>
              <a:t> team) collect data </a:t>
            </a:r>
            <a:r>
              <a:rPr lang="nl-NL" sz="4800" dirty="0" err="1">
                <a:effectLst/>
                <a:ea typeface="Calibri" panose="020F0502020204030204" pitchFamily="34" charset="0"/>
                <a:cs typeface="Arial" panose="020B0604020202020204" pitchFamily="34" charset="0"/>
              </a:rPr>
              <a:t>about</a:t>
            </a:r>
            <a:r>
              <a:rPr lang="nl-NL" sz="4800" dirty="0">
                <a:effectLst/>
                <a:ea typeface="Calibri" panose="020F0502020204030204" pitchFamily="34" charset="0"/>
                <a:cs typeface="Arial" panose="020B0604020202020204" pitchFamily="34" charset="0"/>
              </a:rPr>
              <a:t> different </a:t>
            </a:r>
            <a:r>
              <a:rPr lang="nl-NL" sz="4800" dirty="0" err="1">
                <a:effectLst/>
                <a:ea typeface="Calibri" panose="020F0502020204030204" pitchFamily="34" charset="0"/>
                <a:cs typeface="Arial" panose="020B0604020202020204" pitchFamily="34" charset="0"/>
              </a:rPr>
              <a:t>aspects</a:t>
            </a:r>
            <a:r>
              <a:rPr lang="nl-NL" sz="4800" dirty="0">
                <a:effectLst/>
                <a:ea typeface="Calibri" panose="020F0502020204030204" pitchFamily="34" charset="0"/>
                <a:cs typeface="Arial" panose="020B0604020202020204" pitchFamily="34" charset="0"/>
              </a:rPr>
              <a:t> of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by</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observation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sometimes</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is </a:t>
            </a:r>
            <a:r>
              <a:rPr lang="nl-NL" sz="4800" dirty="0" err="1">
                <a:effectLst/>
                <a:ea typeface="Calibri" panose="020F0502020204030204" pitchFamily="34" charset="0"/>
                <a:cs typeface="Arial" panose="020B0604020202020204" pitchFamily="34" charset="0"/>
              </a:rPr>
              <a:t>also</a:t>
            </a:r>
            <a:r>
              <a:rPr lang="nl-NL" sz="4800" dirty="0">
                <a:effectLst/>
                <a:ea typeface="Calibri" panose="020F0502020204030204" pitchFamily="34" charset="0"/>
                <a:cs typeface="Arial" panose="020B0604020202020204" pitchFamily="34" charset="0"/>
              </a:rPr>
              <a:t> video </a:t>
            </a:r>
            <a:r>
              <a:rPr lang="nl-NL" sz="4800" dirty="0" err="1">
                <a:effectLst/>
                <a:ea typeface="Calibri" panose="020F0502020204030204" pitchFamily="34" charset="0"/>
                <a:cs typeface="Arial" panose="020B0604020202020204" pitchFamily="34" charset="0"/>
              </a:rPr>
              <a:t>recorded</a:t>
            </a:r>
            <a:r>
              <a:rPr lang="nl-NL" sz="4800" dirty="0">
                <a:effectLst/>
                <a:ea typeface="Calibri" panose="020F0502020204030204" pitchFamily="34" charset="0"/>
                <a:cs typeface="Arial" panose="020B0604020202020204" pitchFamily="34" charset="0"/>
              </a:rPr>
              <a:t>);</a:t>
            </a:r>
          </a:p>
          <a:p>
            <a:pPr marL="342900" lvl="0" indent="-342900">
              <a:buSzPts val="1000"/>
              <a:buFont typeface="Symbol" panose="05050102010706020507" pitchFamily="18" charset="2"/>
              <a:buChar char=""/>
              <a:tabLst>
                <a:tab pos="457200" algn="l"/>
              </a:tabLst>
            </a:pPr>
            <a:r>
              <a:rPr lang="nl-NL" sz="4800" dirty="0">
                <a:effectLst/>
                <a:ea typeface="Calibri" panose="020F0502020204030204" pitchFamily="34" charset="0"/>
                <a:cs typeface="Arial" panose="020B0604020202020204" pitchFamily="34" charset="0"/>
              </a:rPr>
              <a:t>In </a:t>
            </a:r>
            <a:r>
              <a:rPr lang="en-GB" sz="4800" dirty="0">
                <a:effectLst/>
                <a:ea typeface="Calibri" panose="020F0502020204030204" pitchFamily="34" charset="0"/>
                <a:cs typeface="Arial" panose="020B0604020202020204" pitchFamily="34" charset="0"/>
              </a:rPr>
              <a:t>a post-lesson discussion, teachers and observers analyse their observations in order to</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determine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whether</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teaching </a:t>
            </a:r>
            <a:r>
              <a:rPr lang="nl-NL" sz="4800" dirty="0" err="1">
                <a:effectLst/>
                <a:ea typeface="Calibri" panose="020F0502020204030204" pitchFamily="34" charset="0"/>
                <a:cs typeface="Arial" panose="020B0604020202020204" pitchFamily="34" charset="0"/>
              </a:rPr>
              <a:t>resulted</a:t>
            </a:r>
            <a:r>
              <a:rPr lang="nl-NL" sz="4800" dirty="0">
                <a:effectLst/>
                <a:ea typeface="Calibri" panose="020F0502020204030204" pitchFamily="34" charset="0"/>
                <a:cs typeface="Arial" panose="020B0604020202020204" pitchFamily="34" charset="0"/>
              </a:rPr>
              <a:t> in goal </a:t>
            </a:r>
            <a:r>
              <a:rPr lang="nl-NL" sz="4800" dirty="0" err="1">
                <a:effectLst/>
                <a:ea typeface="Calibri" panose="020F0502020204030204" pitchFamily="34" charset="0"/>
                <a:cs typeface="Arial" panose="020B0604020202020204" pitchFamily="34" charset="0"/>
              </a:rPr>
              <a:t>achievement</a:t>
            </a:r>
            <a:r>
              <a:rPr lang="nl-NL" sz="4800" dirty="0">
                <a:effectLst/>
                <a:ea typeface="Calibri" panose="020F0502020204030204" pitchFamily="34" charset="0"/>
                <a:cs typeface="Arial" panose="020B0604020202020204" pitchFamily="34" charset="0"/>
              </a:rPr>
              <a:t>;</a:t>
            </a:r>
          </a:p>
          <a:p>
            <a:pPr marL="342900" lvl="0" indent="-342900">
              <a:buSzPts val="1000"/>
              <a:buFont typeface="Symbol" panose="05050102010706020507" pitchFamily="18" charset="2"/>
              <a:buChar char=""/>
              <a:tabLst>
                <a:tab pos="457200" algn="l"/>
              </a:tabLst>
            </a:pPr>
            <a:r>
              <a:rPr lang="nl-NL" sz="4800" dirty="0">
                <a:effectLst/>
                <a:ea typeface="Calibri" panose="020F0502020204030204" pitchFamily="34" charset="0"/>
                <a:cs typeface="Arial" panose="020B0604020202020204" pitchFamily="34" charset="0"/>
              </a:rPr>
              <a:t>The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study</a:t>
            </a:r>
            <a:r>
              <a:rPr lang="nl-NL" sz="4800" dirty="0">
                <a:effectLst/>
                <a:ea typeface="Calibri" panose="020F0502020204030204" pitchFamily="34" charset="0"/>
                <a:cs typeface="Arial" panose="020B0604020202020204" pitchFamily="34" charset="0"/>
              </a:rPr>
              <a:t> team </a:t>
            </a:r>
            <a:r>
              <a:rPr lang="nl-NL" sz="4800" dirty="0" err="1">
                <a:effectLst/>
                <a:ea typeface="Calibri" panose="020F0502020204030204" pitchFamily="34" charset="0"/>
                <a:cs typeface="Arial" panose="020B0604020202020204" pitchFamily="34" charset="0"/>
              </a:rPr>
              <a:t>then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plans</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improvements</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and</a:t>
            </a:r>
            <a:r>
              <a:rPr lang="nl-NL" sz="4800" dirty="0">
                <a:effectLst/>
                <a:ea typeface="Calibri" panose="020F0502020204030204" pitchFamily="34" charset="0"/>
                <a:cs typeface="Arial" panose="020B0604020202020204" pitchFamily="34" charset="0"/>
              </a:rPr>
              <a:t> re-</a:t>
            </a:r>
            <a:r>
              <a:rPr lang="nl-NL" sz="4800" dirty="0" err="1">
                <a:effectLst/>
                <a:ea typeface="Calibri" panose="020F0502020204030204" pitchFamily="34" charset="0"/>
                <a:cs typeface="Arial" panose="020B0604020202020204" pitchFamily="34" charset="0"/>
              </a:rPr>
              <a:t>teaches</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lesson</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to</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another</a:t>
            </a:r>
            <a:r>
              <a:rPr lang="nl-NL" sz="4800" dirty="0">
                <a:effectLst/>
                <a:ea typeface="Calibri" panose="020F0502020204030204" pitchFamily="34" charset="0"/>
                <a:cs typeface="Arial" panose="020B0604020202020204" pitchFamily="34" charset="0"/>
              </a:rPr>
              <a:t> class.</a:t>
            </a:r>
          </a:p>
          <a:p>
            <a:pPr marL="342900" lvl="0" indent="-342900">
              <a:buSzPts val="1000"/>
              <a:buFont typeface="Symbol" panose="05050102010706020507" pitchFamily="18" charset="2"/>
              <a:buChar char=""/>
              <a:tabLst>
                <a:tab pos="457200" algn="l"/>
              </a:tabLst>
            </a:pPr>
            <a:r>
              <a:rPr lang="nl-NL" sz="4800" dirty="0">
                <a:effectLst/>
                <a:ea typeface="Calibri" panose="020F0502020204030204" pitchFamily="34" charset="0"/>
                <a:cs typeface="Arial" panose="020B0604020202020204" pitchFamily="34" charset="0"/>
              </a:rPr>
              <a:t>A </a:t>
            </a:r>
            <a:r>
              <a:rPr lang="nl-NL" sz="4800" dirty="0" err="1">
                <a:effectLst/>
                <a:ea typeface="Calibri" panose="020F0502020204030204" pitchFamily="34" charset="0"/>
                <a:cs typeface="Arial" panose="020B0604020202020204" pitchFamily="34" charset="0"/>
              </a:rPr>
              <a:t>final</a:t>
            </a:r>
            <a:r>
              <a:rPr lang="nl-NL" sz="4800" dirty="0">
                <a:effectLst/>
                <a:ea typeface="Calibri" panose="020F0502020204030204" pitchFamily="34" charset="0"/>
                <a:cs typeface="Arial" panose="020B0604020202020204" pitchFamily="34" charset="0"/>
              </a:rPr>
              <a:t> report of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whole</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process</a:t>
            </a:r>
            <a:r>
              <a:rPr lang="nl-NL" sz="4800" dirty="0">
                <a:effectLst/>
                <a:ea typeface="Calibri" panose="020F0502020204030204" pitchFamily="34" charset="0"/>
                <a:cs typeface="Arial" panose="020B0604020202020204" pitchFamily="34" charset="0"/>
              </a:rPr>
              <a:t> is </a:t>
            </a:r>
            <a:r>
              <a:rPr lang="nl-NL" sz="4800" dirty="0" err="1">
                <a:effectLst/>
                <a:ea typeface="Calibri" panose="020F0502020204030204" pitchFamily="34" charset="0"/>
                <a:cs typeface="Arial" panose="020B0604020202020204" pitchFamily="34" charset="0"/>
              </a:rPr>
              <a:t>usually</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produced</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by</a:t>
            </a:r>
            <a:r>
              <a:rPr lang="nl-NL" sz="4800" dirty="0">
                <a:effectLst/>
                <a:ea typeface="Calibri" panose="020F0502020204030204" pitchFamily="34" charset="0"/>
                <a:cs typeface="Arial" panose="020B0604020202020204" pitchFamily="34" charset="0"/>
              </a:rPr>
              <a:t> </a:t>
            </a:r>
            <a:r>
              <a:rPr lang="nl-NL" sz="4800" dirty="0" err="1">
                <a:effectLst/>
                <a:ea typeface="Calibri" panose="020F0502020204030204" pitchFamily="34" charset="0"/>
                <a:cs typeface="Arial" panose="020B0604020202020204" pitchFamily="34" charset="0"/>
              </a:rPr>
              <a:t>the</a:t>
            </a:r>
            <a:r>
              <a:rPr lang="nl-NL" sz="4800" dirty="0">
                <a:effectLst/>
                <a:ea typeface="Calibri" panose="020F0502020204030204" pitchFamily="34" charset="0"/>
                <a:cs typeface="Arial" panose="020B0604020202020204" pitchFamily="34" charset="0"/>
              </a:rPr>
              <a:t> team.</a:t>
            </a:r>
          </a:p>
          <a:p>
            <a:endParaRPr lang="nl-NL" dirty="0"/>
          </a:p>
        </p:txBody>
      </p:sp>
      <p:pic>
        <p:nvPicPr>
          <p:cNvPr id="12" name="Content Placeholder 11">
            <a:extLst>
              <a:ext uri="{FF2B5EF4-FFF2-40B4-BE49-F238E27FC236}">
                <a16:creationId xmlns:a16="http://schemas.microsoft.com/office/drawing/2014/main" id="{4181C98B-32D4-44D8-952C-120729DEE1EA}"/>
              </a:ext>
            </a:extLst>
          </p:cNvPr>
          <p:cNvPicPr>
            <a:picLocks noGrp="1" noChangeAspect="1"/>
          </p:cNvPicPr>
          <p:nvPr>
            <p:ph sz="quarter" idx="13"/>
          </p:nvPr>
        </p:nvPicPr>
        <p:blipFill>
          <a:blip r:embed="rId2"/>
          <a:stretch>
            <a:fillRect/>
          </a:stretch>
        </p:blipFill>
        <p:spPr>
          <a:xfrm>
            <a:off x="533228" y="2203957"/>
            <a:ext cx="5040312" cy="3751130"/>
          </a:xfrm>
          <a:prstGeom prst="rect">
            <a:avLst/>
          </a:prstGeom>
        </p:spPr>
      </p:pic>
    </p:spTree>
    <p:extLst>
      <p:ext uri="{BB962C8B-B14F-4D97-AF65-F5344CB8AC3E}">
        <p14:creationId xmlns:p14="http://schemas.microsoft.com/office/powerpoint/2010/main" val="203333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D13AFB31-940D-46FC-B208-B7317C939A03}"/>
              </a:ext>
            </a:extLst>
          </p:cNvPr>
          <p:cNvSpPr>
            <a:spLocks noGrp="1"/>
          </p:cNvSpPr>
          <p:nvPr>
            <p:ph type="title"/>
          </p:nvPr>
        </p:nvSpPr>
        <p:spPr>
          <a:xfrm>
            <a:off x="550863" y="692150"/>
            <a:ext cx="11090276" cy="1314450"/>
          </a:xfrm>
        </p:spPr>
        <p:txBody>
          <a:bodyPr/>
          <a:lstStyle/>
          <a:p>
            <a:r>
              <a:rPr lang="en-US" dirty="0"/>
              <a:t>Online Lesson Study? </a:t>
            </a:r>
          </a:p>
        </p:txBody>
      </p:sp>
      <p:sp>
        <p:nvSpPr>
          <p:cNvPr id="3" name="Date Placeholder 2">
            <a:extLst>
              <a:ext uri="{FF2B5EF4-FFF2-40B4-BE49-F238E27FC236}">
                <a16:creationId xmlns:a16="http://schemas.microsoft.com/office/drawing/2014/main" id="{DF695E7C-B81B-4F33-918D-428E6ECE14D4}"/>
              </a:ext>
            </a:extLst>
          </p:cNvPr>
          <p:cNvSpPr>
            <a:spLocks noGrp="1"/>
          </p:cNvSpPr>
          <p:nvPr>
            <p:ph type="dt" sz="half" idx="13"/>
          </p:nvPr>
        </p:nvSpPr>
        <p:spPr>
          <a:xfrm>
            <a:off x="479376" y="6356350"/>
            <a:ext cx="2814686" cy="365125"/>
          </a:xfrm>
        </p:spPr>
        <p:txBody>
          <a:bodyPr anchor="ctr">
            <a:normAutofit/>
          </a:bodyPr>
          <a:lstStyle/>
          <a:p>
            <a:pPr>
              <a:spcAft>
                <a:spcPts val="600"/>
              </a:spcAft>
            </a:pPr>
            <a:fld id="{B2387CEE-B1CF-E840-8BB3-B548BF34F526}" type="datetime1">
              <a:rPr lang="nl-NL" noProof="0" smtClean="0"/>
              <a:pPr>
                <a:spcAft>
                  <a:spcPts val="600"/>
                </a:spcAft>
              </a:pPr>
              <a:t>1-10-2020</a:t>
            </a:fld>
            <a:endParaRPr lang="en-GB" noProof="0"/>
          </a:p>
        </p:txBody>
      </p:sp>
      <p:sp>
        <p:nvSpPr>
          <p:cNvPr id="4" name="Footer Placeholder 3">
            <a:extLst>
              <a:ext uri="{FF2B5EF4-FFF2-40B4-BE49-F238E27FC236}">
                <a16:creationId xmlns:a16="http://schemas.microsoft.com/office/drawing/2014/main" id="{A29C72D6-BDF9-4810-B7CB-913D21E5DDA0}"/>
              </a:ext>
            </a:extLst>
          </p:cNvPr>
          <p:cNvSpPr>
            <a:spLocks noGrp="1"/>
          </p:cNvSpPr>
          <p:nvPr>
            <p:ph type="ftr" sz="quarter" idx="14"/>
          </p:nvPr>
        </p:nvSpPr>
        <p:spPr>
          <a:xfrm>
            <a:off x="6602400" y="6356350"/>
            <a:ext cx="4752000" cy="363600"/>
          </a:xfrm>
        </p:spPr>
        <p:txBody>
          <a:bodyPr anchor="ctr">
            <a:normAutofit/>
          </a:bodyPr>
          <a:lstStyle/>
          <a:p>
            <a:pPr>
              <a:spcAft>
                <a:spcPts val="600"/>
              </a:spcAft>
            </a:pPr>
            <a:r>
              <a:rPr lang="en-GB" noProof="0"/>
              <a:t>NAAM PRESENTATIE</a:t>
            </a:r>
          </a:p>
        </p:txBody>
      </p:sp>
      <p:sp>
        <p:nvSpPr>
          <p:cNvPr id="5" name="Slide Number Placeholder 4">
            <a:extLst>
              <a:ext uri="{FF2B5EF4-FFF2-40B4-BE49-F238E27FC236}">
                <a16:creationId xmlns:a16="http://schemas.microsoft.com/office/drawing/2014/main" id="{0EED7E5A-13C0-4C66-8650-DCB25376B131}"/>
              </a:ext>
            </a:extLst>
          </p:cNvPr>
          <p:cNvSpPr>
            <a:spLocks noGrp="1"/>
          </p:cNvSpPr>
          <p:nvPr>
            <p:ph type="sldNum" sz="quarter" idx="15"/>
          </p:nvPr>
        </p:nvSpPr>
        <p:spPr>
          <a:xfrm>
            <a:off x="11641138" y="6356350"/>
            <a:ext cx="366414" cy="365125"/>
          </a:xfrm>
        </p:spPr>
        <p:txBody>
          <a:bodyPr anchor="ctr">
            <a:normAutofit/>
          </a:bodyPr>
          <a:lstStyle/>
          <a:p>
            <a:pPr>
              <a:spcAft>
                <a:spcPts val="600"/>
              </a:spcAft>
            </a:pPr>
            <a:fld id="{EC1B0D69-B8A6-8744-9E7E-380CD2AD97F8}" type="slidenum">
              <a:rPr lang="en-GB" noProof="0" smtClean="0"/>
              <a:pPr>
                <a:spcAft>
                  <a:spcPts val="600"/>
                </a:spcAft>
              </a:pPr>
              <a:t>5</a:t>
            </a:fld>
            <a:endParaRPr lang="en-GB" noProof="0"/>
          </a:p>
        </p:txBody>
      </p:sp>
      <p:graphicFrame>
        <p:nvGraphicFramePr>
          <p:cNvPr id="8" name="Table 7">
            <a:extLst>
              <a:ext uri="{FF2B5EF4-FFF2-40B4-BE49-F238E27FC236}">
                <a16:creationId xmlns:a16="http://schemas.microsoft.com/office/drawing/2014/main" id="{D48EA485-8889-4A9D-8A56-E62FCBE3AF26}"/>
              </a:ext>
            </a:extLst>
          </p:cNvPr>
          <p:cNvGraphicFramePr>
            <a:graphicFrameLocks noGrp="1"/>
          </p:cNvGraphicFramePr>
          <p:nvPr>
            <p:extLst>
              <p:ext uri="{D42A27DB-BD31-4B8C-83A1-F6EECF244321}">
                <p14:modId xmlns:p14="http://schemas.microsoft.com/office/powerpoint/2010/main" val="566900433"/>
              </p:ext>
            </p:extLst>
          </p:nvPr>
        </p:nvGraphicFramePr>
        <p:xfrm>
          <a:off x="1531422" y="2349500"/>
          <a:ext cx="9129158" cy="3816004"/>
        </p:xfrm>
        <a:graphic>
          <a:graphicData uri="http://schemas.openxmlformats.org/drawingml/2006/table">
            <a:tbl>
              <a:tblPr firstRow="1" bandRow="1"/>
              <a:tblGrid>
                <a:gridCol w="2676723">
                  <a:extLst>
                    <a:ext uri="{9D8B030D-6E8A-4147-A177-3AD203B41FA5}">
                      <a16:colId xmlns:a16="http://schemas.microsoft.com/office/drawing/2014/main" val="1799677195"/>
                    </a:ext>
                  </a:extLst>
                </a:gridCol>
                <a:gridCol w="3221834">
                  <a:extLst>
                    <a:ext uri="{9D8B030D-6E8A-4147-A177-3AD203B41FA5}">
                      <a16:colId xmlns:a16="http://schemas.microsoft.com/office/drawing/2014/main" val="3914228734"/>
                    </a:ext>
                  </a:extLst>
                </a:gridCol>
                <a:gridCol w="3230601">
                  <a:extLst>
                    <a:ext uri="{9D8B030D-6E8A-4147-A177-3AD203B41FA5}">
                      <a16:colId xmlns:a16="http://schemas.microsoft.com/office/drawing/2014/main" val="4290366052"/>
                    </a:ext>
                  </a:extLst>
                </a:gridCol>
              </a:tblGrid>
              <a:tr h="215143">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Big idea</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Theoretical analysis</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Pilot experience</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939487"/>
                  </a:ext>
                </a:extLst>
              </a:tr>
              <a:tr h="575878">
                <a:tc>
                  <a:txBody>
                    <a:bodyPr/>
                    <a:lstStyle/>
                    <a:p>
                      <a:pPr marL="347472" indent="-347472" algn="l" fontAlgn="t">
                        <a:lnSpc>
                          <a:spcPct val="150000"/>
                        </a:lnSpc>
                        <a:spcBef>
                          <a:spcPts val="0"/>
                        </a:spcBef>
                        <a:spcAft>
                          <a:spcPts val="0"/>
                        </a:spcAft>
                        <a:buClrTx/>
                        <a:buSzPts val="1000"/>
                        <a:buFont typeface="+mj-lt"/>
                        <a:buAutoNum type="arabicPeriod"/>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The essence of LS is that teachers perform research on their lessons.</a:t>
                      </a:r>
                      <a:endParaRPr lang="en-GB" sz="8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dirty="0">
                          <a:effectLst/>
                          <a:latin typeface="Arial" panose="020B0604020202020204" pitchFamily="34" charset="0"/>
                          <a:ea typeface="Times New Roman" panose="02020603050405020304" pitchFamily="18" charset="0"/>
                          <a:cs typeface="Arial" panose="020B0604020202020204" pitchFamily="34" charset="0"/>
                        </a:rPr>
                        <a:t>Online discussion and shared representation of research questions is essential. Technological hurdles should be avoided. Facilitator role is important for ensuring equal input from all members. </a:t>
                      </a:r>
                      <a:endParaRPr lang="en-GB" sz="1400" b="0" i="0" u="none" strike="noStrike" dirty="0">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Lack of technological smoothness hindered discussion at the start. Facilitator’s role proved essential. Shared representations proved helpful in keeping focus.</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788285"/>
                  </a:ext>
                </a:extLst>
              </a:tr>
              <a:tr h="575878">
                <a:tc>
                  <a:txBody>
                    <a:bodyPr/>
                    <a:lstStyle/>
                    <a:p>
                      <a:pPr marL="347472" indent="-347472" algn="l" fontAlgn="t">
                        <a:lnSpc>
                          <a:spcPct val="150000"/>
                        </a:lnSpc>
                        <a:spcBef>
                          <a:spcPts val="0"/>
                        </a:spcBef>
                        <a:spcAft>
                          <a:spcPts val="0"/>
                        </a:spcAft>
                        <a:buClrTx/>
                        <a:buSzPts val="1000"/>
                        <a:buFont typeface="+mj-lt"/>
                        <a:buAutoNum type="arabicPeriod"/>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LS  involves combining practical knowledge and external knowledge.</a:t>
                      </a:r>
                      <a:endParaRPr lang="en-GB" sz="8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Sources of external knowledge are available and used as input, practical knowledge often from the team itself. Resources are available and explicitly discussed. </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The team started from “gut feelings” on online learning. In a later stage these were backed-up by literature study and an analysis by the knowledgeable other.  </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357767"/>
                  </a:ext>
                </a:extLst>
              </a:tr>
              <a:tr h="575878">
                <a:tc>
                  <a:txBody>
                    <a:bodyPr/>
                    <a:lstStyle/>
                    <a:p>
                      <a:pPr marL="347472" indent="-347472" algn="l" fontAlgn="t">
                        <a:lnSpc>
                          <a:spcPct val="150000"/>
                        </a:lnSpc>
                        <a:spcBef>
                          <a:spcPts val="0"/>
                        </a:spcBef>
                        <a:spcAft>
                          <a:spcPts val="0"/>
                        </a:spcAft>
                        <a:buClrTx/>
                        <a:buSzPts val="1000"/>
                        <a:buFont typeface="+mj-lt"/>
                        <a:buAutoNum type="arabicPeriod"/>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Lesson study is about learning from students’ learning.</a:t>
                      </a:r>
                      <a:endParaRPr lang="en-GB" sz="8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Focus of the research is on observing student behaviour. Selecting case-pupils, predicting their behaviour and close observation of these students needs special preparation in an online environment. </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Online observation was feasible in small student groups. However, because student cameras were not on as a rule it was hard to attribute behavior to students. This made observation difficult.. </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147784"/>
                  </a:ext>
                </a:extLst>
              </a:tr>
              <a:tr h="1116981">
                <a:tc>
                  <a:txBody>
                    <a:bodyPr/>
                    <a:lstStyle/>
                    <a:p>
                      <a:pPr marL="347472" indent="-347472" algn="l" fontAlgn="t">
                        <a:lnSpc>
                          <a:spcPct val="150000"/>
                        </a:lnSpc>
                        <a:spcBef>
                          <a:spcPts val="0"/>
                        </a:spcBef>
                        <a:spcAft>
                          <a:spcPts val="0"/>
                        </a:spcAft>
                        <a:buClrTx/>
                        <a:buSzPts val="1000"/>
                        <a:buFont typeface="+mj-lt"/>
                        <a:buAutoNum type="arabicPeriod"/>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Lesson study is a collaborative effort by teachers.</a:t>
                      </a:r>
                      <a:endParaRPr lang="en-GB" sz="8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The facilitator needs to ensure that participants get speaking time and contribute to the joint work that is being created in the online environment. Risk of shorter meetings resulting in division of work rather than working together.</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Meetings were held in a collaborative fashion, with open discussion and equal input from the participants. However, due to shorter meeting times, the actual work was often divided and performed outside the meetings. This led to the observation that the lesson was not seen as a joint product. Similarly, case-pupil selection was not done jointly, but by the teacher.</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367725"/>
                  </a:ext>
                </a:extLst>
              </a:tr>
              <a:tr h="756246">
                <a:tc>
                  <a:txBody>
                    <a:bodyPr/>
                    <a:lstStyle/>
                    <a:p>
                      <a:pPr marL="347472" indent="-347472" algn="l" fontAlgn="t">
                        <a:lnSpc>
                          <a:spcPct val="150000"/>
                        </a:lnSpc>
                        <a:spcBef>
                          <a:spcPts val="0"/>
                        </a:spcBef>
                        <a:spcAft>
                          <a:spcPts val="0"/>
                        </a:spcAft>
                        <a:buClrTx/>
                        <a:buSzPts val="1000"/>
                        <a:buFont typeface="+mj-lt"/>
                        <a:buAutoNum type="arabicPeriod"/>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Lesson study requires the systematic fine tuning of lesson designs.</a:t>
                      </a:r>
                      <a:endParaRPr lang="en-GB" sz="8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The post-llesson discussion is the place for reflection and redesign followed by a new enactment of the lesson. Open discussion and joint fine-tuning is essential. </a:t>
                      </a:r>
                      <a:endParaRPr lang="en-GB" sz="1400" b="0" i="0" u="none" strike="noStrike">
                        <a:effectLst/>
                        <a:latin typeface="Arial" panose="020B0604020202020204" pitchFamily="34" charset="0"/>
                        <a:cs typeface="Arial" panose="020B0604020202020204" pitchFamily="34" charset="0"/>
                      </a:endParaRPr>
                    </a:p>
                    <a:p>
                      <a:pPr algn="l" fontAlgn="t">
                        <a:lnSpc>
                          <a:spcPct val="150000"/>
                        </a:lnSpc>
                        <a:spcBef>
                          <a:spcPts val="0"/>
                        </a:spcBef>
                        <a:spcAft>
                          <a:spcPts val="0"/>
                        </a:spcAft>
                      </a:pPr>
                      <a:r>
                        <a:rPr lang="en-GB" sz="800" b="0" i="0"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en-GB" sz="1400" b="0" i="0" u="none" strike="noStrike">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800" b="0" i="0" u="none" strike="noStrike" dirty="0">
                          <a:effectLst/>
                          <a:latin typeface="Arial" panose="020B0604020202020204" pitchFamily="34" charset="0"/>
                          <a:ea typeface="Times New Roman" panose="02020603050405020304" pitchFamily="18" charset="0"/>
                          <a:cs typeface="Arial" panose="020B0604020202020204" pitchFamily="34" charset="0"/>
                        </a:rPr>
                        <a:t>Post-lesson discussion was held in an open atmosphere, reflecting on both the lesson and the online LS process. Due to time constraints a second performance of the lesson was not possible. </a:t>
                      </a:r>
                      <a:endParaRPr lang="en-GB" sz="1400" b="0" i="0" u="none" strike="noStrike" dirty="0">
                        <a:effectLst/>
                        <a:latin typeface="Arial" panose="020B0604020202020204" pitchFamily="34" charset="0"/>
                        <a:cs typeface="Arial" panose="020B0604020202020204" pitchFamily="34" charset="0"/>
                      </a:endParaRPr>
                    </a:p>
                  </a:txBody>
                  <a:tcPr marL="42595" marR="42595" marT="59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57701939"/>
                  </a:ext>
                </a:extLst>
              </a:tr>
            </a:tbl>
          </a:graphicData>
        </a:graphic>
      </p:graphicFrame>
      <p:sp>
        <p:nvSpPr>
          <p:cNvPr id="11" name="TextBox 10">
            <a:extLst>
              <a:ext uri="{FF2B5EF4-FFF2-40B4-BE49-F238E27FC236}">
                <a16:creationId xmlns:a16="http://schemas.microsoft.com/office/drawing/2014/main" id="{7741EF7E-39F4-45DF-BC79-C103CB0DAC93}"/>
              </a:ext>
            </a:extLst>
          </p:cNvPr>
          <p:cNvSpPr txBox="1"/>
          <p:nvPr/>
        </p:nvSpPr>
        <p:spPr>
          <a:xfrm>
            <a:off x="1531422" y="1844824"/>
            <a:ext cx="8313737" cy="352622"/>
          </a:xfrm>
          <a:prstGeom prst="rect">
            <a:avLst/>
          </a:prstGeom>
        </p:spPr>
        <p:txBody>
          <a:bodyPr vert="horz" wrap="square" lIns="0" tIns="45720" rIns="91440" bIns="45720" rtlCol="0">
            <a:normAutofit fontScale="77500" lnSpcReduction="20000"/>
          </a:bodyPr>
          <a:lstStyle/>
          <a:p>
            <a:pPr>
              <a:lnSpc>
                <a:spcPct val="150000"/>
              </a:lnSpc>
              <a:spcAft>
                <a:spcPts val="1000"/>
              </a:spcAft>
            </a:pPr>
            <a:r>
              <a:rPr lang="en-GB" sz="1800" i="1" dirty="0">
                <a:solidFill>
                  <a:srgbClr val="44546A"/>
                </a:solidFill>
                <a:effectLst/>
                <a:latin typeface="Times New Roman" panose="02020603050405020304" pitchFamily="18" charset="0"/>
                <a:ea typeface="Times New Roman" panose="02020603050405020304" pitchFamily="18" charset="0"/>
              </a:rPr>
              <a:t>Table 1. Summary of theoretical analysis and experience from the pilot online LS (Goei et al., 2020)</a:t>
            </a:r>
            <a:endParaRPr lang="nl-N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920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640904-2DA7-E941-B029-D80578572DE5}"/>
              </a:ext>
            </a:extLst>
          </p:cNvPr>
          <p:cNvSpPr>
            <a:spLocks noGrp="1"/>
          </p:cNvSpPr>
          <p:nvPr>
            <p:ph type="title"/>
          </p:nvPr>
        </p:nvSpPr>
        <p:spPr/>
        <p:txBody>
          <a:bodyPr>
            <a:normAutofit/>
          </a:bodyPr>
          <a:lstStyle/>
          <a:p>
            <a:br>
              <a:rPr lang="en-US" dirty="0"/>
            </a:br>
            <a:r>
              <a:rPr lang="en-US" dirty="0"/>
              <a:t>Example variations</a:t>
            </a:r>
          </a:p>
        </p:txBody>
      </p:sp>
      <p:sp>
        <p:nvSpPr>
          <p:cNvPr id="31" name="Content Placeholder 30">
            <a:extLst>
              <a:ext uri="{FF2B5EF4-FFF2-40B4-BE49-F238E27FC236}">
                <a16:creationId xmlns:a16="http://schemas.microsoft.com/office/drawing/2014/main" id="{4A48E271-975F-F14F-A43D-065F70BB3A2E}"/>
              </a:ext>
            </a:extLst>
          </p:cNvPr>
          <p:cNvSpPr>
            <a:spLocks noGrp="1"/>
          </p:cNvSpPr>
          <p:nvPr>
            <p:ph type="body" sz="quarter" idx="11"/>
          </p:nvPr>
        </p:nvSpPr>
        <p:spPr/>
        <p:txBody>
          <a:bodyPr/>
          <a:lstStyle/>
          <a:p>
            <a:pPr marL="342900" indent="-342900">
              <a:buFont typeface="+mj-lt"/>
              <a:buAutoNum type="arabicPeriod"/>
            </a:pPr>
            <a:r>
              <a:rPr lang="en-US" dirty="0">
                <a:cs typeface="Arial" panose="020B0604020202020204" pitchFamily="34" charset="0"/>
              </a:rPr>
              <a:t>Online/off-line/hybrid </a:t>
            </a:r>
          </a:p>
          <a:p>
            <a:pPr marL="342900" indent="-342900">
              <a:buFont typeface="+mj-lt"/>
              <a:buAutoNum type="arabicPeriod"/>
            </a:pPr>
            <a:r>
              <a:rPr lang="en-US" dirty="0">
                <a:cs typeface="Arial" panose="020B0604020202020204" pitchFamily="34" charset="0"/>
              </a:rPr>
              <a:t>General/Academic/subject matter/pedagogical questions</a:t>
            </a:r>
          </a:p>
          <a:p>
            <a:pPr marL="342900" indent="-342900">
              <a:buFont typeface="+mj-lt"/>
              <a:buAutoNum type="arabicPeriod"/>
            </a:pPr>
            <a:r>
              <a:rPr lang="en-US" dirty="0">
                <a:cs typeface="Arial" panose="020B0604020202020204" pitchFamily="34" charset="0"/>
              </a:rPr>
              <a:t>Process supervisor/expert/independent teams</a:t>
            </a:r>
          </a:p>
          <a:p>
            <a:pPr marL="342900" indent="-342900">
              <a:buFont typeface="+mj-lt"/>
              <a:buAutoNum type="arabicPeriod"/>
            </a:pPr>
            <a:r>
              <a:rPr lang="en-US" dirty="0">
                <a:cs typeface="Arial" panose="020B0604020202020204" pitchFamily="34" charset="0"/>
              </a:rPr>
              <a:t>Case-students/no-case students</a:t>
            </a:r>
          </a:p>
          <a:p>
            <a:pPr marL="342900" indent="-342900">
              <a:buFont typeface="+mj-lt"/>
              <a:buAutoNum type="arabicPeriod"/>
            </a:pPr>
            <a:r>
              <a:rPr lang="en-US" dirty="0">
                <a:cs typeface="Arial" panose="020B0604020202020204" pitchFamily="34" charset="0"/>
              </a:rPr>
              <a:t>Demo lesson/1,2,3 lesson conductions</a:t>
            </a:r>
          </a:p>
          <a:p>
            <a:r>
              <a:rPr lang="en-US" dirty="0">
                <a:cs typeface="Arial" panose="020B0604020202020204" pitchFamily="34" charset="0"/>
              </a:rPr>
              <a:t>VET specific</a:t>
            </a:r>
          </a:p>
          <a:p>
            <a:pPr marL="342900" indent="-342900">
              <a:buFont typeface="+mj-lt"/>
              <a:buAutoNum type="arabicPeriod"/>
            </a:pPr>
            <a:r>
              <a:rPr lang="en-US" dirty="0">
                <a:cs typeface="Arial" panose="020B0604020202020204" pitchFamily="34" charset="0"/>
              </a:rPr>
              <a:t>‘Lessons’ in VET/Project-based/work-related learning etc.</a:t>
            </a:r>
          </a:p>
          <a:p>
            <a:pPr marL="342900" indent="-342900">
              <a:buFont typeface="+mj-lt"/>
              <a:buAutoNum type="arabicPeriod"/>
            </a:pPr>
            <a:r>
              <a:rPr lang="en-US" dirty="0">
                <a:cs typeface="Arial" panose="020B0604020202020204" pitchFamily="34" charset="0"/>
              </a:rPr>
              <a:t>Teams in VET?</a:t>
            </a:r>
          </a:p>
          <a:p>
            <a:endParaRPr lang="en-US" dirty="0"/>
          </a:p>
        </p:txBody>
      </p:sp>
      <p:sp>
        <p:nvSpPr>
          <p:cNvPr id="2" name="Tijdelijke aanduiding voor datum 1">
            <a:extLst>
              <a:ext uri="{FF2B5EF4-FFF2-40B4-BE49-F238E27FC236}">
                <a16:creationId xmlns:a16="http://schemas.microsoft.com/office/drawing/2014/main" id="{AD2C2FCB-F8B3-0C44-A536-5EB0927CD18F}"/>
              </a:ext>
            </a:extLst>
          </p:cNvPr>
          <p:cNvSpPr>
            <a:spLocks noGrp="1"/>
          </p:cNvSpPr>
          <p:nvPr>
            <p:ph type="dt" sz="half" idx="12"/>
          </p:nvPr>
        </p:nvSpPr>
        <p:spPr/>
        <p:txBody>
          <a:bodyPr/>
          <a:lstStyle/>
          <a:p>
            <a:fld id="{B40E87A8-6E75-3E44-A40F-3099BCF90F19}" type="datetime1">
              <a:rPr lang="nl-NL" smtClean="0"/>
              <a:t>1-10-2020</a:t>
            </a:fld>
            <a:endParaRPr lang="en-US"/>
          </a:p>
        </p:txBody>
      </p:sp>
      <p:sp>
        <p:nvSpPr>
          <p:cNvPr id="3" name="Tijdelijke aanduiding voor voettekst 2">
            <a:extLst>
              <a:ext uri="{FF2B5EF4-FFF2-40B4-BE49-F238E27FC236}">
                <a16:creationId xmlns:a16="http://schemas.microsoft.com/office/drawing/2014/main" id="{06CDA834-4D23-2542-AAE4-7377C48EF9E9}"/>
              </a:ext>
            </a:extLst>
          </p:cNvPr>
          <p:cNvSpPr>
            <a:spLocks noGrp="1"/>
          </p:cNvSpPr>
          <p:nvPr>
            <p:ph type="ftr" sz="quarter" idx="13"/>
          </p:nvPr>
        </p:nvSpPr>
        <p:spPr>
          <a:xfrm>
            <a:off x="6602400" y="6356350"/>
            <a:ext cx="4752000" cy="363600"/>
          </a:xfrm>
        </p:spPr>
        <p:txBody>
          <a:bodyPr/>
          <a:lstStyle/>
          <a:p>
            <a:r>
              <a:rPr lang="en-US" dirty="0"/>
              <a:t>IO1 A5</a:t>
            </a:r>
          </a:p>
        </p:txBody>
      </p:sp>
      <p:sp>
        <p:nvSpPr>
          <p:cNvPr id="4" name="Tijdelijke aanduiding voor dianummer 3">
            <a:extLst>
              <a:ext uri="{FF2B5EF4-FFF2-40B4-BE49-F238E27FC236}">
                <a16:creationId xmlns:a16="http://schemas.microsoft.com/office/drawing/2014/main" id="{4247CB64-A73E-B748-B00C-7A0CD77844C8}"/>
              </a:ext>
            </a:extLst>
          </p:cNvPr>
          <p:cNvSpPr>
            <a:spLocks noGrp="1"/>
          </p:cNvSpPr>
          <p:nvPr>
            <p:ph type="sldNum" sz="quarter" idx="14"/>
          </p:nvPr>
        </p:nvSpPr>
        <p:spPr/>
        <p:txBody>
          <a:bodyPr/>
          <a:lstStyle/>
          <a:p>
            <a:fld id="{EC1B0D69-B8A6-8744-9E7E-380CD2AD97F8}" type="slidenum">
              <a:rPr lang="en-US" smtClean="0"/>
              <a:pPr/>
              <a:t>6</a:t>
            </a:fld>
            <a:endParaRPr lang="en-US"/>
          </a:p>
        </p:txBody>
      </p:sp>
      <p:pic>
        <p:nvPicPr>
          <p:cNvPr id="34" name="Content Placeholder 33" descr="City lights focused in magnifying glass">
            <a:extLst>
              <a:ext uri="{FF2B5EF4-FFF2-40B4-BE49-F238E27FC236}">
                <a16:creationId xmlns:a16="http://schemas.microsoft.com/office/drawing/2014/main" id="{216030E5-4336-404D-9916-BE2050E9063D}"/>
              </a:ext>
            </a:extLst>
          </p:cNvPr>
          <p:cNvPicPr>
            <a:picLocks noGrp="1" noChangeAspect="1"/>
          </p:cNvPicPr>
          <p:nvPr>
            <p:ph sz="half" idx="4294967295"/>
          </p:nvPr>
        </p:nvPicPr>
        <p:blipFill>
          <a:blip r:embed="rId2"/>
          <a:srcRect/>
          <a:stretch/>
        </p:blipFill>
        <p:spPr>
          <a:xfrm>
            <a:off x="6102350" y="1399612"/>
            <a:ext cx="6089650" cy="4058775"/>
          </a:xfrm>
        </p:spPr>
      </p:pic>
      <p:grpSp>
        <p:nvGrpSpPr>
          <p:cNvPr id="10" name="Group 9">
            <a:extLst>
              <a:ext uri="{FF2B5EF4-FFF2-40B4-BE49-F238E27FC236}">
                <a16:creationId xmlns:a16="http://schemas.microsoft.com/office/drawing/2014/main" id="{24E653CA-C770-064A-9BE6-869B17985C1C}"/>
              </a:ext>
            </a:extLst>
          </p:cNvPr>
          <p:cNvGrpSpPr/>
          <p:nvPr/>
        </p:nvGrpSpPr>
        <p:grpSpPr>
          <a:xfrm>
            <a:off x="11496600" y="332656"/>
            <a:ext cx="407011" cy="348834"/>
            <a:chOff x="11496600" y="332656"/>
            <a:chExt cx="407011" cy="348834"/>
          </a:xfrm>
        </p:grpSpPr>
        <p:sp>
          <p:nvSpPr>
            <p:cNvPr id="11" name="Shape">
              <a:extLst>
                <a:ext uri="{FF2B5EF4-FFF2-40B4-BE49-F238E27FC236}">
                  <a16:creationId xmlns:a16="http://schemas.microsoft.com/office/drawing/2014/main" id="{AFEDF1AE-59C4-4C49-8978-F295E67526A0}"/>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endParaRPr>
            </a:p>
          </p:txBody>
        </p:sp>
        <p:sp>
          <p:nvSpPr>
            <p:cNvPr id="12" name="Shape">
              <a:extLst>
                <a:ext uri="{FF2B5EF4-FFF2-40B4-BE49-F238E27FC236}">
                  <a16:creationId xmlns:a16="http://schemas.microsoft.com/office/drawing/2014/main" id="{F2294F62-5A5D-1F41-A6B8-7AD1C9C32C91}"/>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endParaRPr>
            </a:p>
          </p:txBody>
        </p:sp>
        <p:sp>
          <p:nvSpPr>
            <p:cNvPr id="13" name="Shape">
              <a:extLst>
                <a:ext uri="{FF2B5EF4-FFF2-40B4-BE49-F238E27FC236}">
                  <a16:creationId xmlns:a16="http://schemas.microsoft.com/office/drawing/2014/main" id="{399B6808-D013-7C41-81D7-6B38CAF6DDDF}"/>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endParaRPr>
            </a:p>
          </p:txBody>
        </p:sp>
        <p:sp>
          <p:nvSpPr>
            <p:cNvPr id="14" name="Shape">
              <a:extLst>
                <a:ext uri="{FF2B5EF4-FFF2-40B4-BE49-F238E27FC236}">
                  <a16:creationId xmlns:a16="http://schemas.microsoft.com/office/drawing/2014/main" id="{A5D66729-6D81-5042-935B-34450F57832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endParaRPr>
            </a:p>
          </p:txBody>
        </p:sp>
      </p:grpSp>
    </p:spTree>
    <p:extLst>
      <p:ext uri="{BB962C8B-B14F-4D97-AF65-F5344CB8AC3E}">
        <p14:creationId xmlns:p14="http://schemas.microsoft.com/office/powerpoint/2010/main" val="313401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DC90-5316-419E-ADD3-8FBCB1D65C6E}"/>
              </a:ext>
            </a:extLst>
          </p:cNvPr>
          <p:cNvSpPr>
            <a:spLocks noGrp="1"/>
          </p:cNvSpPr>
          <p:nvPr>
            <p:ph type="title"/>
          </p:nvPr>
        </p:nvSpPr>
        <p:spPr/>
        <p:txBody>
          <a:bodyPr/>
          <a:lstStyle/>
          <a:p>
            <a:r>
              <a:rPr lang="nl-NL" dirty="0" err="1"/>
              <a:t>Discussion</a:t>
            </a:r>
            <a:endParaRPr lang="nl-NL" dirty="0"/>
          </a:p>
        </p:txBody>
      </p:sp>
      <p:sp>
        <p:nvSpPr>
          <p:cNvPr id="3" name="Text Placeholder 2">
            <a:extLst>
              <a:ext uri="{FF2B5EF4-FFF2-40B4-BE49-F238E27FC236}">
                <a16:creationId xmlns:a16="http://schemas.microsoft.com/office/drawing/2014/main" id="{C1357DAC-BCA3-4A68-8A38-693B97CA2B5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err="1"/>
              <a:t>Tasks</a:t>
            </a:r>
            <a:endParaRPr lang="nl-NL" dirty="0"/>
          </a:p>
          <a:p>
            <a:pPr marL="285750" indent="-285750">
              <a:buFont typeface="Arial" panose="020B0604020202020204" pitchFamily="34" charset="0"/>
              <a:buChar char="•"/>
            </a:pPr>
            <a:r>
              <a:rPr lang="nl-NL" dirty="0" err="1"/>
              <a:t>Responisbilities</a:t>
            </a:r>
            <a:endParaRPr lang="nl-NL" dirty="0"/>
          </a:p>
          <a:p>
            <a:pPr marL="285750" indent="-285750">
              <a:buFont typeface="Arial" panose="020B0604020202020204" pitchFamily="34" charset="0"/>
              <a:buChar char="•"/>
            </a:pPr>
            <a:r>
              <a:rPr lang="nl-NL" dirty="0"/>
              <a:t>Deadlines</a:t>
            </a:r>
          </a:p>
          <a:p>
            <a:pPr marL="285750" indent="-285750">
              <a:buFont typeface="Arial" panose="020B0604020202020204" pitchFamily="34" charset="0"/>
              <a:buChar char="•"/>
            </a:pPr>
            <a:endParaRPr lang="nl-NL" dirty="0"/>
          </a:p>
          <a:p>
            <a:endParaRPr lang="nl-NL" dirty="0"/>
          </a:p>
        </p:txBody>
      </p:sp>
      <p:sp>
        <p:nvSpPr>
          <p:cNvPr id="4" name="Date Placeholder 3">
            <a:extLst>
              <a:ext uri="{FF2B5EF4-FFF2-40B4-BE49-F238E27FC236}">
                <a16:creationId xmlns:a16="http://schemas.microsoft.com/office/drawing/2014/main" id="{E5FB98D6-D68C-47D6-A192-CFE098E642AE}"/>
              </a:ext>
            </a:extLst>
          </p:cNvPr>
          <p:cNvSpPr>
            <a:spLocks noGrp="1"/>
          </p:cNvSpPr>
          <p:nvPr>
            <p:ph type="dt" sz="half" idx="12"/>
          </p:nvPr>
        </p:nvSpPr>
        <p:spPr/>
        <p:txBody>
          <a:bodyPr/>
          <a:lstStyle/>
          <a:p>
            <a:fld id="{923F1CAF-CF2F-314B-A273-60C9E439ED11}" type="datetime1">
              <a:rPr lang="nl-NL" noProof="0" smtClean="0"/>
              <a:t>1-10-2020</a:t>
            </a:fld>
            <a:endParaRPr lang="en-GB" noProof="0"/>
          </a:p>
        </p:txBody>
      </p:sp>
      <p:sp>
        <p:nvSpPr>
          <p:cNvPr id="5" name="Footer Placeholder 4">
            <a:extLst>
              <a:ext uri="{FF2B5EF4-FFF2-40B4-BE49-F238E27FC236}">
                <a16:creationId xmlns:a16="http://schemas.microsoft.com/office/drawing/2014/main" id="{C1D405E3-190D-49E9-896E-9759B99468AD}"/>
              </a:ext>
            </a:extLst>
          </p:cNvPr>
          <p:cNvSpPr>
            <a:spLocks noGrp="1"/>
          </p:cNvSpPr>
          <p:nvPr>
            <p:ph type="ftr" sz="quarter" idx="13"/>
          </p:nvPr>
        </p:nvSpPr>
        <p:spPr/>
        <p:txBody>
          <a:bodyPr/>
          <a:lstStyle/>
          <a:p>
            <a:r>
              <a:rPr lang="en-GB" noProof="0"/>
              <a:t>NAAM PRESENTATIE</a:t>
            </a:r>
          </a:p>
        </p:txBody>
      </p:sp>
      <p:sp>
        <p:nvSpPr>
          <p:cNvPr id="6" name="Slide Number Placeholder 5">
            <a:extLst>
              <a:ext uri="{FF2B5EF4-FFF2-40B4-BE49-F238E27FC236}">
                <a16:creationId xmlns:a16="http://schemas.microsoft.com/office/drawing/2014/main" id="{C4C1CE15-0B4A-4744-8DB6-CC7115B7275B}"/>
              </a:ext>
            </a:extLst>
          </p:cNvPr>
          <p:cNvSpPr>
            <a:spLocks noGrp="1"/>
          </p:cNvSpPr>
          <p:nvPr>
            <p:ph type="sldNum" sz="quarter" idx="14"/>
          </p:nvPr>
        </p:nvSpPr>
        <p:spPr/>
        <p:txBody>
          <a:bodyPr/>
          <a:lstStyle/>
          <a:p>
            <a:fld id="{EC1B0D69-B8A6-8744-9E7E-380CD2AD97F8}" type="slidenum">
              <a:rPr lang="en-GB" noProof="0" smtClean="0"/>
              <a:pPr/>
              <a:t>7</a:t>
            </a:fld>
            <a:endParaRPr lang="en-GB" noProof="0"/>
          </a:p>
        </p:txBody>
      </p:sp>
    </p:spTree>
    <p:extLst>
      <p:ext uri="{BB962C8B-B14F-4D97-AF65-F5344CB8AC3E}">
        <p14:creationId xmlns:p14="http://schemas.microsoft.com/office/powerpoint/2010/main" val="873124034"/>
      </p:ext>
    </p:extLst>
  </p:cSld>
  <p:clrMapOvr>
    <a:masterClrMapping/>
  </p:clrMapOvr>
</p:sld>
</file>

<file path=ppt/theme/theme1.xml><?xml version="1.0" encoding="utf-8"?>
<a:theme xmlns:a="http://schemas.openxmlformats.org/drawingml/2006/main" name="Kantoorthema">
  <a:themeElements>
    <a:clrScheme name="HU">
      <a:dk1>
        <a:srgbClr val="000000"/>
      </a:dk1>
      <a:lt1>
        <a:srgbClr val="FFFFFF"/>
      </a:lt1>
      <a:dk2>
        <a:srgbClr val="FEFFFF"/>
      </a:dk2>
      <a:lt2>
        <a:srgbClr val="E7E6E6"/>
      </a:lt2>
      <a:accent1>
        <a:srgbClr val="00A0D2"/>
      </a:accent1>
      <a:accent2>
        <a:srgbClr val="EC0010"/>
      </a:accent2>
      <a:accent3>
        <a:srgbClr val="FEFFFF"/>
      </a:accent3>
      <a:accent4>
        <a:srgbClr val="00A0D2"/>
      </a:accent4>
      <a:accent5>
        <a:srgbClr val="EC0010"/>
      </a:accent5>
      <a:accent6>
        <a:srgbClr val="00A0D2"/>
      </a:accent6>
      <a:hlink>
        <a:srgbClr val="00A0D2"/>
      </a:hlink>
      <a:folHlink>
        <a:srgbClr val="00A0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dirty="0" err="1">
            <a:solidFill>
              <a:srgbClr val="000000"/>
            </a:solidFill>
            <a:latin typeface="Avenir Roman" panose="02000503020000020003" pitchFamily="2" charset="0"/>
          </a:defRPr>
        </a:defPPr>
      </a:lstStyle>
    </a:spDef>
    <a:txDef>
      <a:spPr/>
      <a:bodyPr vert="horz" lIns="0" tIns="45720" rIns="91440" bIns="45720" rtlCol="0">
        <a:normAutofit/>
      </a:bodyPr>
      <a:lstStyle>
        <a:defPPr algn="l">
          <a:defRPr smtClean="0"/>
        </a:defPPr>
      </a:lstStyle>
    </a:txDef>
  </a:objectDefaults>
  <a:extraClrSchemeLst/>
  <a:extLst>
    <a:ext uri="{05A4C25C-085E-4340-85A3-A5531E510DB2}">
      <thm15:themeFamily xmlns:thm15="http://schemas.microsoft.com/office/thememl/2012/main" name="HU TEMPLATE 2019 ENG-DEF" id="{C3E717DB-3C2D-A34D-BD8F-BF6F08B03246}" vid="{DA1FD7C5-C588-2B46-9559-9E52FC6798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B2F574B-0081-5943-8310-82BB30945057}">
  <we:reference id="wa104380506" version="1.3.0.0" store="en-US" storeType="OMEX"/>
  <we:alternateReferences>
    <we:reference id="WA104380506" version="1.3.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TotalTime>
  <Words>818</Words>
  <Application>Microsoft Office PowerPoint</Application>
  <PresentationFormat>Widescreen</PresentationFormat>
  <Paragraphs>82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Arial Black</vt:lpstr>
      <vt:lpstr>Symbol</vt:lpstr>
      <vt:lpstr>Arial</vt:lpstr>
      <vt:lpstr>Kantoorthema</vt:lpstr>
      <vt:lpstr>A5 Developing a Model for LS4VET</vt:lpstr>
      <vt:lpstr>Core partners</vt:lpstr>
      <vt:lpstr>Outline</vt:lpstr>
      <vt:lpstr>2 Models of LS</vt:lpstr>
      <vt:lpstr>Online Lesson Study? </vt:lpstr>
      <vt:lpstr> Example variations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A5 Developing a Model for LS4VET</dc:title>
  <dc:creator>Anne Khaled</dc:creator>
  <cp:lastModifiedBy>Anne Khaled</cp:lastModifiedBy>
  <cp:revision>1</cp:revision>
  <dcterms:created xsi:type="dcterms:W3CDTF">2020-10-01T18:58:54Z</dcterms:created>
  <dcterms:modified xsi:type="dcterms:W3CDTF">2020-10-01T19:02:36Z</dcterms:modified>
</cp:coreProperties>
</file>